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305" r:id="rId13"/>
    <p:sldId id="288" r:id="rId14"/>
    <p:sldId id="289" r:id="rId15"/>
    <p:sldId id="291" r:id="rId16"/>
    <p:sldId id="308" r:id="rId17"/>
    <p:sldId id="311" r:id="rId18"/>
    <p:sldId id="310" r:id="rId19"/>
    <p:sldId id="284" r:id="rId20"/>
    <p:sldId id="286" r:id="rId21"/>
    <p:sldId id="287" r:id="rId22"/>
  </p:sldIdLst>
  <p:sldSz cx="9144000" cy="6858000" type="screen4x3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anose="020B0604020202020204" pitchFamily="34" charset="-128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anose="020B0604020202020204" pitchFamily="34" charset="-128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anose="020B0604020202020204" pitchFamily="34" charset="-128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anose="020B0604020202020204" pitchFamily="34" charset="-128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anose="020B0604020202020204" pitchFamily="34" charset="-128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Unicode MS" panose="020B0604020202020204" pitchFamily="34" charset="-128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Unicode MS" panose="020B0604020202020204" pitchFamily="34" charset="-128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Unicode MS" panose="020B0604020202020204" pitchFamily="34" charset="-128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Unicode MS" panose="020B0604020202020204" pitchFamily="34" charset="-128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84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ltGray">
          <a:xfrm>
            <a:off x="0" y="0"/>
            <a:ext cx="1465263" cy="68564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NZ" altLang="en-US"/>
          </a:p>
        </p:txBody>
      </p:sp>
      <p:pic>
        <p:nvPicPr>
          <p:cNvPr id="5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1573213"/>
            <a:ext cx="1460500" cy="149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reeform 5"/>
          <p:cNvSpPr>
            <a:spLocks/>
          </p:cNvSpPr>
          <p:nvPr/>
        </p:nvSpPr>
        <p:spPr bwMode="ltGray">
          <a:xfrm>
            <a:off x="0" y="23813"/>
            <a:ext cx="1412875" cy="1454150"/>
          </a:xfrm>
          <a:custGeom>
            <a:avLst/>
            <a:gdLst>
              <a:gd name="T0" fmla="*/ 487363 w 890"/>
              <a:gd name="T1" fmla="*/ 463550 h 916"/>
              <a:gd name="T2" fmla="*/ 487363 w 890"/>
              <a:gd name="T3" fmla="*/ 371475 h 916"/>
              <a:gd name="T4" fmla="*/ 414338 w 890"/>
              <a:gd name="T5" fmla="*/ 252413 h 916"/>
              <a:gd name="T6" fmla="*/ 392113 w 890"/>
              <a:gd name="T7" fmla="*/ 144463 h 916"/>
              <a:gd name="T8" fmla="*/ 357188 w 890"/>
              <a:gd name="T9" fmla="*/ 38100 h 916"/>
              <a:gd name="T10" fmla="*/ 411163 w 890"/>
              <a:gd name="T11" fmla="*/ 33338 h 916"/>
              <a:gd name="T12" fmla="*/ 473075 w 890"/>
              <a:gd name="T13" fmla="*/ 130175 h 916"/>
              <a:gd name="T14" fmla="*/ 511175 w 890"/>
              <a:gd name="T15" fmla="*/ 187325 h 916"/>
              <a:gd name="T16" fmla="*/ 568325 w 890"/>
              <a:gd name="T17" fmla="*/ 285750 h 916"/>
              <a:gd name="T18" fmla="*/ 644525 w 890"/>
              <a:gd name="T19" fmla="*/ 381000 h 916"/>
              <a:gd name="T20" fmla="*/ 801688 w 890"/>
              <a:gd name="T21" fmla="*/ 292100 h 916"/>
              <a:gd name="T22" fmla="*/ 815975 w 890"/>
              <a:gd name="T23" fmla="*/ 187325 h 916"/>
              <a:gd name="T24" fmla="*/ 876300 w 890"/>
              <a:gd name="T25" fmla="*/ 109538 h 916"/>
              <a:gd name="T26" fmla="*/ 935038 w 890"/>
              <a:gd name="T27" fmla="*/ 20638 h 916"/>
              <a:gd name="T28" fmla="*/ 976313 w 890"/>
              <a:gd name="T29" fmla="*/ 25400 h 916"/>
              <a:gd name="T30" fmla="*/ 952500 w 890"/>
              <a:gd name="T31" fmla="*/ 77788 h 916"/>
              <a:gd name="T32" fmla="*/ 939800 w 890"/>
              <a:gd name="T33" fmla="*/ 196850 h 916"/>
              <a:gd name="T34" fmla="*/ 911225 w 890"/>
              <a:gd name="T35" fmla="*/ 295275 h 916"/>
              <a:gd name="T36" fmla="*/ 901700 w 890"/>
              <a:gd name="T37" fmla="*/ 447675 h 916"/>
              <a:gd name="T38" fmla="*/ 1023938 w 890"/>
              <a:gd name="T39" fmla="*/ 515938 h 916"/>
              <a:gd name="T40" fmla="*/ 1143000 w 890"/>
              <a:gd name="T41" fmla="*/ 439738 h 916"/>
              <a:gd name="T42" fmla="*/ 1295400 w 890"/>
              <a:gd name="T43" fmla="*/ 401638 h 916"/>
              <a:gd name="T44" fmla="*/ 1366838 w 890"/>
              <a:gd name="T45" fmla="*/ 442913 h 916"/>
              <a:gd name="T46" fmla="*/ 1263650 w 890"/>
              <a:gd name="T47" fmla="*/ 514350 h 916"/>
              <a:gd name="T48" fmla="*/ 1166813 w 890"/>
              <a:gd name="T49" fmla="*/ 558800 h 916"/>
              <a:gd name="T50" fmla="*/ 1062038 w 890"/>
              <a:gd name="T51" fmla="*/ 649288 h 916"/>
              <a:gd name="T52" fmla="*/ 1068388 w 890"/>
              <a:gd name="T53" fmla="*/ 809625 h 916"/>
              <a:gd name="T54" fmla="*/ 1192213 w 890"/>
              <a:gd name="T55" fmla="*/ 849313 h 916"/>
              <a:gd name="T56" fmla="*/ 1300163 w 890"/>
              <a:gd name="T57" fmla="*/ 915988 h 916"/>
              <a:gd name="T58" fmla="*/ 1387475 w 890"/>
              <a:gd name="T59" fmla="*/ 962025 h 916"/>
              <a:gd name="T60" fmla="*/ 1376363 w 890"/>
              <a:gd name="T61" fmla="*/ 1011238 h 916"/>
              <a:gd name="T62" fmla="*/ 1281113 w 890"/>
              <a:gd name="T63" fmla="*/ 981075 h 916"/>
              <a:gd name="T64" fmla="*/ 1168400 w 890"/>
              <a:gd name="T65" fmla="*/ 939800 h 916"/>
              <a:gd name="T66" fmla="*/ 976313 w 890"/>
              <a:gd name="T67" fmla="*/ 933450 h 916"/>
              <a:gd name="T68" fmla="*/ 914400 w 890"/>
              <a:gd name="T69" fmla="*/ 996950 h 916"/>
              <a:gd name="T70" fmla="*/ 981075 w 890"/>
              <a:gd name="T71" fmla="*/ 1147763 h 916"/>
              <a:gd name="T72" fmla="*/ 1016000 w 890"/>
              <a:gd name="T73" fmla="*/ 1281113 h 916"/>
              <a:gd name="T74" fmla="*/ 1054100 w 890"/>
              <a:gd name="T75" fmla="*/ 1411288 h 916"/>
              <a:gd name="T76" fmla="*/ 990600 w 890"/>
              <a:gd name="T77" fmla="*/ 1381125 h 916"/>
              <a:gd name="T78" fmla="*/ 901700 w 890"/>
              <a:gd name="T79" fmla="*/ 1252538 h 916"/>
              <a:gd name="T80" fmla="*/ 814388 w 890"/>
              <a:gd name="T81" fmla="*/ 1123950 h 916"/>
              <a:gd name="T82" fmla="*/ 619125 w 890"/>
              <a:gd name="T83" fmla="*/ 1158875 h 916"/>
              <a:gd name="T84" fmla="*/ 538163 w 890"/>
              <a:gd name="T85" fmla="*/ 1330325 h 916"/>
              <a:gd name="T86" fmla="*/ 452438 w 890"/>
              <a:gd name="T87" fmla="*/ 1452563 h 916"/>
              <a:gd name="T88" fmla="*/ 438150 w 890"/>
              <a:gd name="T89" fmla="*/ 1376363 h 916"/>
              <a:gd name="T90" fmla="*/ 473075 w 890"/>
              <a:gd name="T91" fmla="*/ 1216025 h 916"/>
              <a:gd name="T92" fmla="*/ 514350 w 890"/>
              <a:gd name="T93" fmla="*/ 1054100 h 916"/>
              <a:gd name="T94" fmla="*/ 449263 w 890"/>
              <a:gd name="T95" fmla="*/ 925513 h 916"/>
              <a:gd name="T96" fmla="*/ 319088 w 890"/>
              <a:gd name="T97" fmla="*/ 982663 h 916"/>
              <a:gd name="T98" fmla="*/ 139700 w 890"/>
              <a:gd name="T99" fmla="*/ 1039813 h 916"/>
              <a:gd name="T100" fmla="*/ 25400 w 890"/>
              <a:gd name="T101" fmla="*/ 1039813 h 916"/>
              <a:gd name="T102" fmla="*/ 149225 w 890"/>
              <a:gd name="T103" fmla="*/ 962025 h 916"/>
              <a:gd name="T104" fmla="*/ 257175 w 890"/>
              <a:gd name="T105" fmla="*/ 900113 h 916"/>
              <a:gd name="T106" fmla="*/ 392113 w 890"/>
              <a:gd name="T107" fmla="*/ 800100 h 916"/>
              <a:gd name="T108" fmla="*/ 301625 w 890"/>
              <a:gd name="T109" fmla="*/ 619125 h 916"/>
              <a:gd name="T110" fmla="*/ 128588 w 890"/>
              <a:gd name="T111" fmla="*/ 563563 h 916"/>
              <a:gd name="T112" fmla="*/ 4763 w 890"/>
              <a:gd name="T113" fmla="*/ 487363 h 916"/>
              <a:gd name="T114" fmla="*/ 61913 w 890"/>
              <a:gd name="T115" fmla="*/ 454025 h 916"/>
              <a:gd name="T116" fmla="*/ 182563 w 890"/>
              <a:gd name="T117" fmla="*/ 485775 h 916"/>
              <a:gd name="T118" fmla="*/ 358775 w 890"/>
              <a:gd name="T119" fmla="*/ 519113 h 91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890" h="916">
                <a:moveTo>
                  <a:pt x="279" y="334"/>
                </a:moveTo>
                <a:lnTo>
                  <a:pt x="292" y="312"/>
                </a:lnTo>
                <a:lnTo>
                  <a:pt x="307" y="292"/>
                </a:lnTo>
                <a:lnTo>
                  <a:pt x="324" y="276"/>
                </a:lnTo>
                <a:lnTo>
                  <a:pt x="313" y="255"/>
                </a:lnTo>
                <a:lnTo>
                  <a:pt x="307" y="234"/>
                </a:lnTo>
                <a:lnTo>
                  <a:pt x="288" y="202"/>
                </a:lnTo>
                <a:lnTo>
                  <a:pt x="274" y="181"/>
                </a:lnTo>
                <a:lnTo>
                  <a:pt x="261" y="159"/>
                </a:lnTo>
                <a:lnTo>
                  <a:pt x="256" y="139"/>
                </a:lnTo>
                <a:lnTo>
                  <a:pt x="256" y="118"/>
                </a:lnTo>
                <a:lnTo>
                  <a:pt x="247" y="91"/>
                </a:lnTo>
                <a:lnTo>
                  <a:pt x="237" y="70"/>
                </a:lnTo>
                <a:lnTo>
                  <a:pt x="226" y="46"/>
                </a:lnTo>
                <a:lnTo>
                  <a:pt x="225" y="24"/>
                </a:lnTo>
                <a:lnTo>
                  <a:pt x="232" y="10"/>
                </a:lnTo>
                <a:lnTo>
                  <a:pt x="247" y="9"/>
                </a:lnTo>
                <a:lnTo>
                  <a:pt x="259" y="21"/>
                </a:lnTo>
                <a:lnTo>
                  <a:pt x="270" y="46"/>
                </a:lnTo>
                <a:lnTo>
                  <a:pt x="280" y="61"/>
                </a:lnTo>
                <a:lnTo>
                  <a:pt x="298" y="82"/>
                </a:lnTo>
                <a:lnTo>
                  <a:pt x="309" y="88"/>
                </a:lnTo>
                <a:lnTo>
                  <a:pt x="315" y="99"/>
                </a:lnTo>
                <a:lnTo>
                  <a:pt x="322" y="118"/>
                </a:lnTo>
                <a:lnTo>
                  <a:pt x="330" y="141"/>
                </a:lnTo>
                <a:lnTo>
                  <a:pt x="339" y="160"/>
                </a:lnTo>
                <a:lnTo>
                  <a:pt x="358" y="180"/>
                </a:lnTo>
                <a:lnTo>
                  <a:pt x="379" y="205"/>
                </a:lnTo>
                <a:lnTo>
                  <a:pt x="399" y="225"/>
                </a:lnTo>
                <a:lnTo>
                  <a:pt x="406" y="240"/>
                </a:lnTo>
                <a:lnTo>
                  <a:pt x="474" y="241"/>
                </a:lnTo>
                <a:lnTo>
                  <a:pt x="495" y="208"/>
                </a:lnTo>
                <a:lnTo>
                  <a:pt x="505" y="184"/>
                </a:lnTo>
                <a:lnTo>
                  <a:pt x="507" y="160"/>
                </a:lnTo>
                <a:lnTo>
                  <a:pt x="510" y="141"/>
                </a:lnTo>
                <a:lnTo>
                  <a:pt x="514" y="118"/>
                </a:lnTo>
                <a:lnTo>
                  <a:pt x="529" y="94"/>
                </a:lnTo>
                <a:lnTo>
                  <a:pt x="540" y="85"/>
                </a:lnTo>
                <a:lnTo>
                  <a:pt x="552" y="69"/>
                </a:lnTo>
                <a:lnTo>
                  <a:pt x="561" y="45"/>
                </a:lnTo>
                <a:lnTo>
                  <a:pt x="571" y="27"/>
                </a:lnTo>
                <a:lnTo>
                  <a:pt x="589" y="13"/>
                </a:lnTo>
                <a:lnTo>
                  <a:pt x="604" y="0"/>
                </a:lnTo>
                <a:lnTo>
                  <a:pt x="613" y="6"/>
                </a:lnTo>
                <a:lnTo>
                  <a:pt x="615" y="16"/>
                </a:lnTo>
                <a:lnTo>
                  <a:pt x="606" y="27"/>
                </a:lnTo>
                <a:lnTo>
                  <a:pt x="603" y="34"/>
                </a:lnTo>
                <a:lnTo>
                  <a:pt x="600" y="49"/>
                </a:lnTo>
                <a:lnTo>
                  <a:pt x="600" y="79"/>
                </a:lnTo>
                <a:lnTo>
                  <a:pt x="600" y="103"/>
                </a:lnTo>
                <a:lnTo>
                  <a:pt x="592" y="124"/>
                </a:lnTo>
                <a:lnTo>
                  <a:pt x="583" y="145"/>
                </a:lnTo>
                <a:lnTo>
                  <a:pt x="576" y="162"/>
                </a:lnTo>
                <a:lnTo>
                  <a:pt x="574" y="186"/>
                </a:lnTo>
                <a:lnTo>
                  <a:pt x="574" y="216"/>
                </a:lnTo>
                <a:lnTo>
                  <a:pt x="568" y="244"/>
                </a:lnTo>
                <a:lnTo>
                  <a:pt x="568" y="282"/>
                </a:lnTo>
                <a:lnTo>
                  <a:pt x="588" y="300"/>
                </a:lnTo>
                <a:lnTo>
                  <a:pt x="607" y="325"/>
                </a:lnTo>
                <a:lnTo>
                  <a:pt x="645" y="325"/>
                </a:lnTo>
                <a:lnTo>
                  <a:pt x="678" y="312"/>
                </a:lnTo>
                <a:lnTo>
                  <a:pt x="697" y="292"/>
                </a:lnTo>
                <a:lnTo>
                  <a:pt x="720" y="277"/>
                </a:lnTo>
                <a:lnTo>
                  <a:pt x="777" y="274"/>
                </a:lnTo>
                <a:lnTo>
                  <a:pt x="801" y="265"/>
                </a:lnTo>
                <a:lnTo>
                  <a:pt x="816" y="253"/>
                </a:lnTo>
                <a:lnTo>
                  <a:pt x="859" y="252"/>
                </a:lnTo>
                <a:lnTo>
                  <a:pt x="865" y="265"/>
                </a:lnTo>
                <a:lnTo>
                  <a:pt x="861" y="279"/>
                </a:lnTo>
                <a:lnTo>
                  <a:pt x="843" y="288"/>
                </a:lnTo>
                <a:lnTo>
                  <a:pt x="819" y="300"/>
                </a:lnTo>
                <a:lnTo>
                  <a:pt x="796" y="324"/>
                </a:lnTo>
                <a:lnTo>
                  <a:pt x="786" y="334"/>
                </a:lnTo>
                <a:lnTo>
                  <a:pt x="765" y="343"/>
                </a:lnTo>
                <a:lnTo>
                  <a:pt x="735" y="352"/>
                </a:lnTo>
                <a:lnTo>
                  <a:pt x="714" y="367"/>
                </a:lnTo>
                <a:lnTo>
                  <a:pt x="687" y="390"/>
                </a:lnTo>
                <a:lnTo>
                  <a:pt x="669" y="409"/>
                </a:lnTo>
                <a:lnTo>
                  <a:pt x="649" y="420"/>
                </a:lnTo>
                <a:lnTo>
                  <a:pt x="648" y="481"/>
                </a:lnTo>
                <a:lnTo>
                  <a:pt x="673" y="510"/>
                </a:lnTo>
                <a:lnTo>
                  <a:pt x="703" y="526"/>
                </a:lnTo>
                <a:lnTo>
                  <a:pt x="730" y="531"/>
                </a:lnTo>
                <a:lnTo>
                  <a:pt x="751" y="535"/>
                </a:lnTo>
                <a:lnTo>
                  <a:pt x="777" y="549"/>
                </a:lnTo>
                <a:lnTo>
                  <a:pt x="795" y="567"/>
                </a:lnTo>
                <a:lnTo>
                  <a:pt x="819" y="577"/>
                </a:lnTo>
                <a:lnTo>
                  <a:pt x="846" y="583"/>
                </a:lnTo>
                <a:lnTo>
                  <a:pt x="861" y="592"/>
                </a:lnTo>
                <a:lnTo>
                  <a:pt x="874" y="606"/>
                </a:lnTo>
                <a:lnTo>
                  <a:pt x="889" y="621"/>
                </a:lnTo>
                <a:lnTo>
                  <a:pt x="888" y="634"/>
                </a:lnTo>
                <a:lnTo>
                  <a:pt x="867" y="637"/>
                </a:lnTo>
                <a:lnTo>
                  <a:pt x="853" y="631"/>
                </a:lnTo>
                <a:lnTo>
                  <a:pt x="832" y="618"/>
                </a:lnTo>
                <a:lnTo>
                  <a:pt x="807" y="618"/>
                </a:lnTo>
                <a:lnTo>
                  <a:pt x="780" y="618"/>
                </a:lnTo>
                <a:lnTo>
                  <a:pt x="759" y="615"/>
                </a:lnTo>
                <a:lnTo>
                  <a:pt x="736" y="592"/>
                </a:lnTo>
                <a:lnTo>
                  <a:pt x="718" y="588"/>
                </a:lnTo>
                <a:lnTo>
                  <a:pt x="684" y="588"/>
                </a:lnTo>
                <a:lnTo>
                  <a:pt x="615" y="588"/>
                </a:lnTo>
                <a:lnTo>
                  <a:pt x="604" y="606"/>
                </a:lnTo>
                <a:lnTo>
                  <a:pt x="589" y="621"/>
                </a:lnTo>
                <a:lnTo>
                  <a:pt x="576" y="628"/>
                </a:lnTo>
                <a:lnTo>
                  <a:pt x="580" y="666"/>
                </a:lnTo>
                <a:lnTo>
                  <a:pt x="600" y="702"/>
                </a:lnTo>
                <a:lnTo>
                  <a:pt x="618" y="723"/>
                </a:lnTo>
                <a:lnTo>
                  <a:pt x="630" y="753"/>
                </a:lnTo>
                <a:lnTo>
                  <a:pt x="631" y="787"/>
                </a:lnTo>
                <a:lnTo>
                  <a:pt x="640" y="807"/>
                </a:lnTo>
                <a:lnTo>
                  <a:pt x="654" y="838"/>
                </a:lnTo>
                <a:lnTo>
                  <a:pt x="664" y="862"/>
                </a:lnTo>
                <a:lnTo>
                  <a:pt x="664" y="889"/>
                </a:lnTo>
                <a:lnTo>
                  <a:pt x="654" y="898"/>
                </a:lnTo>
                <a:lnTo>
                  <a:pt x="642" y="898"/>
                </a:lnTo>
                <a:lnTo>
                  <a:pt x="624" y="870"/>
                </a:lnTo>
                <a:lnTo>
                  <a:pt x="612" y="837"/>
                </a:lnTo>
                <a:lnTo>
                  <a:pt x="583" y="808"/>
                </a:lnTo>
                <a:lnTo>
                  <a:pt x="568" y="789"/>
                </a:lnTo>
                <a:lnTo>
                  <a:pt x="556" y="760"/>
                </a:lnTo>
                <a:lnTo>
                  <a:pt x="549" y="738"/>
                </a:lnTo>
                <a:lnTo>
                  <a:pt x="513" y="708"/>
                </a:lnTo>
                <a:lnTo>
                  <a:pt x="489" y="682"/>
                </a:lnTo>
                <a:lnTo>
                  <a:pt x="415" y="684"/>
                </a:lnTo>
                <a:lnTo>
                  <a:pt x="390" y="730"/>
                </a:lnTo>
                <a:lnTo>
                  <a:pt x="372" y="759"/>
                </a:lnTo>
                <a:lnTo>
                  <a:pt x="361" y="798"/>
                </a:lnTo>
                <a:lnTo>
                  <a:pt x="339" y="838"/>
                </a:lnTo>
                <a:lnTo>
                  <a:pt x="316" y="874"/>
                </a:lnTo>
                <a:lnTo>
                  <a:pt x="294" y="907"/>
                </a:lnTo>
                <a:lnTo>
                  <a:pt x="285" y="915"/>
                </a:lnTo>
                <a:lnTo>
                  <a:pt x="268" y="909"/>
                </a:lnTo>
                <a:lnTo>
                  <a:pt x="268" y="894"/>
                </a:lnTo>
                <a:lnTo>
                  <a:pt x="276" y="867"/>
                </a:lnTo>
                <a:lnTo>
                  <a:pt x="291" y="837"/>
                </a:lnTo>
                <a:lnTo>
                  <a:pt x="294" y="790"/>
                </a:lnTo>
                <a:lnTo>
                  <a:pt x="298" y="766"/>
                </a:lnTo>
                <a:lnTo>
                  <a:pt x="313" y="744"/>
                </a:lnTo>
                <a:lnTo>
                  <a:pt x="319" y="699"/>
                </a:lnTo>
                <a:lnTo>
                  <a:pt x="324" y="664"/>
                </a:lnTo>
                <a:lnTo>
                  <a:pt x="336" y="637"/>
                </a:lnTo>
                <a:lnTo>
                  <a:pt x="309" y="609"/>
                </a:lnTo>
                <a:lnTo>
                  <a:pt x="283" y="583"/>
                </a:lnTo>
                <a:lnTo>
                  <a:pt x="271" y="577"/>
                </a:lnTo>
                <a:lnTo>
                  <a:pt x="231" y="601"/>
                </a:lnTo>
                <a:lnTo>
                  <a:pt x="201" y="619"/>
                </a:lnTo>
                <a:lnTo>
                  <a:pt x="162" y="633"/>
                </a:lnTo>
                <a:lnTo>
                  <a:pt x="118" y="640"/>
                </a:lnTo>
                <a:lnTo>
                  <a:pt x="88" y="655"/>
                </a:lnTo>
                <a:lnTo>
                  <a:pt x="63" y="666"/>
                </a:lnTo>
                <a:lnTo>
                  <a:pt x="27" y="666"/>
                </a:lnTo>
                <a:lnTo>
                  <a:pt x="16" y="655"/>
                </a:lnTo>
                <a:lnTo>
                  <a:pt x="30" y="642"/>
                </a:lnTo>
                <a:lnTo>
                  <a:pt x="67" y="628"/>
                </a:lnTo>
                <a:lnTo>
                  <a:pt x="94" y="606"/>
                </a:lnTo>
                <a:lnTo>
                  <a:pt x="120" y="588"/>
                </a:lnTo>
                <a:lnTo>
                  <a:pt x="136" y="576"/>
                </a:lnTo>
                <a:lnTo>
                  <a:pt x="162" y="567"/>
                </a:lnTo>
                <a:lnTo>
                  <a:pt x="204" y="531"/>
                </a:lnTo>
                <a:lnTo>
                  <a:pt x="231" y="510"/>
                </a:lnTo>
                <a:lnTo>
                  <a:pt x="247" y="504"/>
                </a:lnTo>
                <a:lnTo>
                  <a:pt x="250" y="429"/>
                </a:lnTo>
                <a:lnTo>
                  <a:pt x="204" y="396"/>
                </a:lnTo>
                <a:lnTo>
                  <a:pt x="190" y="390"/>
                </a:lnTo>
                <a:lnTo>
                  <a:pt x="129" y="385"/>
                </a:lnTo>
                <a:lnTo>
                  <a:pt x="105" y="369"/>
                </a:lnTo>
                <a:lnTo>
                  <a:pt x="81" y="355"/>
                </a:lnTo>
                <a:lnTo>
                  <a:pt x="63" y="345"/>
                </a:lnTo>
                <a:lnTo>
                  <a:pt x="34" y="339"/>
                </a:lnTo>
                <a:lnTo>
                  <a:pt x="3" y="307"/>
                </a:lnTo>
                <a:lnTo>
                  <a:pt x="0" y="291"/>
                </a:lnTo>
                <a:lnTo>
                  <a:pt x="9" y="285"/>
                </a:lnTo>
                <a:lnTo>
                  <a:pt x="39" y="286"/>
                </a:lnTo>
                <a:lnTo>
                  <a:pt x="67" y="301"/>
                </a:lnTo>
                <a:lnTo>
                  <a:pt x="85" y="304"/>
                </a:lnTo>
                <a:lnTo>
                  <a:pt x="115" y="306"/>
                </a:lnTo>
                <a:lnTo>
                  <a:pt x="148" y="318"/>
                </a:lnTo>
                <a:lnTo>
                  <a:pt x="165" y="324"/>
                </a:lnTo>
                <a:lnTo>
                  <a:pt x="226" y="327"/>
                </a:lnTo>
                <a:lnTo>
                  <a:pt x="258" y="334"/>
                </a:lnTo>
                <a:lnTo>
                  <a:pt x="279" y="334"/>
                </a:lnTo>
              </a:path>
            </a:pathLst>
          </a:custGeom>
          <a:solidFill>
            <a:schemeClr val="hlink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7" name="Freeform 6"/>
          <p:cNvSpPr>
            <a:spLocks/>
          </p:cNvSpPr>
          <p:nvPr/>
        </p:nvSpPr>
        <p:spPr bwMode="ltGray">
          <a:xfrm>
            <a:off x="9525" y="3313113"/>
            <a:ext cx="1412875" cy="1454150"/>
          </a:xfrm>
          <a:custGeom>
            <a:avLst/>
            <a:gdLst>
              <a:gd name="T0" fmla="*/ 487363 w 890"/>
              <a:gd name="T1" fmla="*/ 463550 h 916"/>
              <a:gd name="T2" fmla="*/ 487363 w 890"/>
              <a:gd name="T3" fmla="*/ 371475 h 916"/>
              <a:gd name="T4" fmla="*/ 414338 w 890"/>
              <a:gd name="T5" fmla="*/ 252413 h 916"/>
              <a:gd name="T6" fmla="*/ 392113 w 890"/>
              <a:gd name="T7" fmla="*/ 144463 h 916"/>
              <a:gd name="T8" fmla="*/ 357188 w 890"/>
              <a:gd name="T9" fmla="*/ 38100 h 916"/>
              <a:gd name="T10" fmla="*/ 411163 w 890"/>
              <a:gd name="T11" fmla="*/ 33338 h 916"/>
              <a:gd name="T12" fmla="*/ 473075 w 890"/>
              <a:gd name="T13" fmla="*/ 130175 h 916"/>
              <a:gd name="T14" fmla="*/ 511175 w 890"/>
              <a:gd name="T15" fmla="*/ 187325 h 916"/>
              <a:gd name="T16" fmla="*/ 568325 w 890"/>
              <a:gd name="T17" fmla="*/ 285750 h 916"/>
              <a:gd name="T18" fmla="*/ 644525 w 890"/>
              <a:gd name="T19" fmla="*/ 381000 h 916"/>
              <a:gd name="T20" fmla="*/ 801688 w 890"/>
              <a:gd name="T21" fmla="*/ 292100 h 916"/>
              <a:gd name="T22" fmla="*/ 815975 w 890"/>
              <a:gd name="T23" fmla="*/ 187325 h 916"/>
              <a:gd name="T24" fmla="*/ 876300 w 890"/>
              <a:gd name="T25" fmla="*/ 109538 h 916"/>
              <a:gd name="T26" fmla="*/ 935038 w 890"/>
              <a:gd name="T27" fmla="*/ 20638 h 916"/>
              <a:gd name="T28" fmla="*/ 976313 w 890"/>
              <a:gd name="T29" fmla="*/ 25400 h 916"/>
              <a:gd name="T30" fmla="*/ 952500 w 890"/>
              <a:gd name="T31" fmla="*/ 77788 h 916"/>
              <a:gd name="T32" fmla="*/ 939800 w 890"/>
              <a:gd name="T33" fmla="*/ 196850 h 916"/>
              <a:gd name="T34" fmla="*/ 911225 w 890"/>
              <a:gd name="T35" fmla="*/ 295275 h 916"/>
              <a:gd name="T36" fmla="*/ 901700 w 890"/>
              <a:gd name="T37" fmla="*/ 447675 h 916"/>
              <a:gd name="T38" fmla="*/ 1023938 w 890"/>
              <a:gd name="T39" fmla="*/ 515938 h 916"/>
              <a:gd name="T40" fmla="*/ 1143000 w 890"/>
              <a:gd name="T41" fmla="*/ 439738 h 916"/>
              <a:gd name="T42" fmla="*/ 1295400 w 890"/>
              <a:gd name="T43" fmla="*/ 401638 h 916"/>
              <a:gd name="T44" fmla="*/ 1366838 w 890"/>
              <a:gd name="T45" fmla="*/ 442913 h 916"/>
              <a:gd name="T46" fmla="*/ 1263650 w 890"/>
              <a:gd name="T47" fmla="*/ 514350 h 916"/>
              <a:gd name="T48" fmla="*/ 1166813 w 890"/>
              <a:gd name="T49" fmla="*/ 558800 h 916"/>
              <a:gd name="T50" fmla="*/ 1062038 w 890"/>
              <a:gd name="T51" fmla="*/ 649288 h 916"/>
              <a:gd name="T52" fmla="*/ 1068388 w 890"/>
              <a:gd name="T53" fmla="*/ 809625 h 916"/>
              <a:gd name="T54" fmla="*/ 1192213 w 890"/>
              <a:gd name="T55" fmla="*/ 849313 h 916"/>
              <a:gd name="T56" fmla="*/ 1300163 w 890"/>
              <a:gd name="T57" fmla="*/ 915988 h 916"/>
              <a:gd name="T58" fmla="*/ 1387475 w 890"/>
              <a:gd name="T59" fmla="*/ 962025 h 916"/>
              <a:gd name="T60" fmla="*/ 1376363 w 890"/>
              <a:gd name="T61" fmla="*/ 1011238 h 916"/>
              <a:gd name="T62" fmla="*/ 1281113 w 890"/>
              <a:gd name="T63" fmla="*/ 981075 h 916"/>
              <a:gd name="T64" fmla="*/ 1168400 w 890"/>
              <a:gd name="T65" fmla="*/ 939800 h 916"/>
              <a:gd name="T66" fmla="*/ 976313 w 890"/>
              <a:gd name="T67" fmla="*/ 933450 h 916"/>
              <a:gd name="T68" fmla="*/ 914400 w 890"/>
              <a:gd name="T69" fmla="*/ 996950 h 916"/>
              <a:gd name="T70" fmla="*/ 981075 w 890"/>
              <a:gd name="T71" fmla="*/ 1147763 h 916"/>
              <a:gd name="T72" fmla="*/ 1016000 w 890"/>
              <a:gd name="T73" fmla="*/ 1281113 h 916"/>
              <a:gd name="T74" fmla="*/ 1054100 w 890"/>
              <a:gd name="T75" fmla="*/ 1411288 h 916"/>
              <a:gd name="T76" fmla="*/ 990600 w 890"/>
              <a:gd name="T77" fmla="*/ 1381125 h 916"/>
              <a:gd name="T78" fmla="*/ 901700 w 890"/>
              <a:gd name="T79" fmla="*/ 1252538 h 916"/>
              <a:gd name="T80" fmla="*/ 814388 w 890"/>
              <a:gd name="T81" fmla="*/ 1123950 h 916"/>
              <a:gd name="T82" fmla="*/ 619125 w 890"/>
              <a:gd name="T83" fmla="*/ 1158875 h 916"/>
              <a:gd name="T84" fmla="*/ 538163 w 890"/>
              <a:gd name="T85" fmla="*/ 1330325 h 916"/>
              <a:gd name="T86" fmla="*/ 452438 w 890"/>
              <a:gd name="T87" fmla="*/ 1452563 h 916"/>
              <a:gd name="T88" fmla="*/ 438150 w 890"/>
              <a:gd name="T89" fmla="*/ 1376363 h 916"/>
              <a:gd name="T90" fmla="*/ 473075 w 890"/>
              <a:gd name="T91" fmla="*/ 1216025 h 916"/>
              <a:gd name="T92" fmla="*/ 514350 w 890"/>
              <a:gd name="T93" fmla="*/ 1054100 h 916"/>
              <a:gd name="T94" fmla="*/ 449263 w 890"/>
              <a:gd name="T95" fmla="*/ 925513 h 916"/>
              <a:gd name="T96" fmla="*/ 319088 w 890"/>
              <a:gd name="T97" fmla="*/ 982663 h 916"/>
              <a:gd name="T98" fmla="*/ 139700 w 890"/>
              <a:gd name="T99" fmla="*/ 1039813 h 916"/>
              <a:gd name="T100" fmla="*/ 25400 w 890"/>
              <a:gd name="T101" fmla="*/ 1039813 h 916"/>
              <a:gd name="T102" fmla="*/ 149225 w 890"/>
              <a:gd name="T103" fmla="*/ 962025 h 916"/>
              <a:gd name="T104" fmla="*/ 257175 w 890"/>
              <a:gd name="T105" fmla="*/ 900113 h 916"/>
              <a:gd name="T106" fmla="*/ 392113 w 890"/>
              <a:gd name="T107" fmla="*/ 800100 h 916"/>
              <a:gd name="T108" fmla="*/ 301625 w 890"/>
              <a:gd name="T109" fmla="*/ 619125 h 916"/>
              <a:gd name="T110" fmla="*/ 128588 w 890"/>
              <a:gd name="T111" fmla="*/ 563563 h 916"/>
              <a:gd name="T112" fmla="*/ 4763 w 890"/>
              <a:gd name="T113" fmla="*/ 487363 h 916"/>
              <a:gd name="T114" fmla="*/ 61913 w 890"/>
              <a:gd name="T115" fmla="*/ 454025 h 916"/>
              <a:gd name="T116" fmla="*/ 182563 w 890"/>
              <a:gd name="T117" fmla="*/ 485775 h 916"/>
              <a:gd name="T118" fmla="*/ 358775 w 890"/>
              <a:gd name="T119" fmla="*/ 519113 h 91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890" h="916">
                <a:moveTo>
                  <a:pt x="279" y="334"/>
                </a:moveTo>
                <a:lnTo>
                  <a:pt x="292" y="312"/>
                </a:lnTo>
                <a:lnTo>
                  <a:pt x="307" y="292"/>
                </a:lnTo>
                <a:lnTo>
                  <a:pt x="324" y="276"/>
                </a:lnTo>
                <a:lnTo>
                  <a:pt x="313" y="255"/>
                </a:lnTo>
                <a:lnTo>
                  <a:pt x="307" y="234"/>
                </a:lnTo>
                <a:lnTo>
                  <a:pt x="288" y="202"/>
                </a:lnTo>
                <a:lnTo>
                  <a:pt x="274" y="181"/>
                </a:lnTo>
                <a:lnTo>
                  <a:pt x="261" y="159"/>
                </a:lnTo>
                <a:lnTo>
                  <a:pt x="256" y="139"/>
                </a:lnTo>
                <a:lnTo>
                  <a:pt x="256" y="118"/>
                </a:lnTo>
                <a:lnTo>
                  <a:pt x="247" y="91"/>
                </a:lnTo>
                <a:lnTo>
                  <a:pt x="237" y="70"/>
                </a:lnTo>
                <a:lnTo>
                  <a:pt x="226" y="46"/>
                </a:lnTo>
                <a:lnTo>
                  <a:pt x="225" y="24"/>
                </a:lnTo>
                <a:lnTo>
                  <a:pt x="232" y="10"/>
                </a:lnTo>
                <a:lnTo>
                  <a:pt x="247" y="9"/>
                </a:lnTo>
                <a:lnTo>
                  <a:pt x="259" y="21"/>
                </a:lnTo>
                <a:lnTo>
                  <a:pt x="270" y="46"/>
                </a:lnTo>
                <a:lnTo>
                  <a:pt x="280" y="61"/>
                </a:lnTo>
                <a:lnTo>
                  <a:pt x="298" y="82"/>
                </a:lnTo>
                <a:lnTo>
                  <a:pt x="309" y="88"/>
                </a:lnTo>
                <a:lnTo>
                  <a:pt x="315" y="99"/>
                </a:lnTo>
                <a:lnTo>
                  <a:pt x="322" y="118"/>
                </a:lnTo>
                <a:lnTo>
                  <a:pt x="330" y="141"/>
                </a:lnTo>
                <a:lnTo>
                  <a:pt x="339" y="160"/>
                </a:lnTo>
                <a:lnTo>
                  <a:pt x="358" y="180"/>
                </a:lnTo>
                <a:lnTo>
                  <a:pt x="379" y="205"/>
                </a:lnTo>
                <a:lnTo>
                  <a:pt x="399" y="225"/>
                </a:lnTo>
                <a:lnTo>
                  <a:pt x="406" y="240"/>
                </a:lnTo>
                <a:lnTo>
                  <a:pt x="474" y="241"/>
                </a:lnTo>
                <a:lnTo>
                  <a:pt x="495" y="208"/>
                </a:lnTo>
                <a:lnTo>
                  <a:pt x="505" y="184"/>
                </a:lnTo>
                <a:lnTo>
                  <a:pt x="507" y="160"/>
                </a:lnTo>
                <a:lnTo>
                  <a:pt x="510" y="141"/>
                </a:lnTo>
                <a:lnTo>
                  <a:pt x="514" y="118"/>
                </a:lnTo>
                <a:lnTo>
                  <a:pt x="529" y="94"/>
                </a:lnTo>
                <a:lnTo>
                  <a:pt x="540" y="85"/>
                </a:lnTo>
                <a:lnTo>
                  <a:pt x="552" y="69"/>
                </a:lnTo>
                <a:lnTo>
                  <a:pt x="561" y="45"/>
                </a:lnTo>
                <a:lnTo>
                  <a:pt x="571" y="27"/>
                </a:lnTo>
                <a:lnTo>
                  <a:pt x="589" y="13"/>
                </a:lnTo>
                <a:lnTo>
                  <a:pt x="604" y="0"/>
                </a:lnTo>
                <a:lnTo>
                  <a:pt x="613" y="6"/>
                </a:lnTo>
                <a:lnTo>
                  <a:pt x="615" y="16"/>
                </a:lnTo>
                <a:lnTo>
                  <a:pt x="606" y="27"/>
                </a:lnTo>
                <a:lnTo>
                  <a:pt x="603" y="34"/>
                </a:lnTo>
                <a:lnTo>
                  <a:pt x="600" y="49"/>
                </a:lnTo>
                <a:lnTo>
                  <a:pt x="600" y="79"/>
                </a:lnTo>
                <a:lnTo>
                  <a:pt x="600" y="103"/>
                </a:lnTo>
                <a:lnTo>
                  <a:pt x="592" y="124"/>
                </a:lnTo>
                <a:lnTo>
                  <a:pt x="583" y="145"/>
                </a:lnTo>
                <a:lnTo>
                  <a:pt x="576" y="162"/>
                </a:lnTo>
                <a:lnTo>
                  <a:pt x="574" y="186"/>
                </a:lnTo>
                <a:lnTo>
                  <a:pt x="574" y="216"/>
                </a:lnTo>
                <a:lnTo>
                  <a:pt x="568" y="244"/>
                </a:lnTo>
                <a:lnTo>
                  <a:pt x="568" y="282"/>
                </a:lnTo>
                <a:lnTo>
                  <a:pt x="588" y="300"/>
                </a:lnTo>
                <a:lnTo>
                  <a:pt x="607" y="325"/>
                </a:lnTo>
                <a:lnTo>
                  <a:pt x="645" y="325"/>
                </a:lnTo>
                <a:lnTo>
                  <a:pt x="678" y="312"/>
                </a:lnTo>
                <a:lnTo>
                  <a:pt x="697" y="292"/>
                </a:lnTo>
                <a:lnTo>
                  <a:pt x="720" y="277"/>
                </a:lnTo>
                <a:lnTo>
                  <a:pt x="777" y="274"/>
                </a:lnTo>
                <a:lnTo>
                  <a:pt x="801" y="265"/>
                </a:lnTo>
                <a:lnTo>
                  <a:pt x="816" y="253"/>
                </a:lnTo>
                <a:lnTo>
                  <a:pt x="859" y="252"/>
                </a:lnTo>
                <a:lnTo>
                  <a:pt x="865" y="265"/>
                </a:lnTo>
                <a:lnTo>
                  <a:pt x="861" y="279"/>
                </a:lnTo>
                <a:lnTo>
                  <a:pt x="843" y="288"/>
                </a:lnTo>
                <a:lnTo>
                  <a:pt x="819" y="300"/>
                </a:lnTo>
                <a:lnTo>
                  <a:pt x="796" y="324"/>
                </a:lnTo>
                <a:lnTo>
                  <a:pt x="786" y="334"/>
                </a:lnTo>
                <a:lnTo>
                  <a:pt x="765" y="343"/>
                </a:lnTo>
                <a:lnTo>
                  <a:pt x="735" y="352"/>
                </a:lnTo>
                <a:lnTo>
                  <a:pt x="714" y="367"/>
                </a:lnTo>
                <a:lnTo>
                  <a:pt x="687" y="390"/>
                </a:lnTo>
                <a:lnTo>
                  <a:pt x="669" y="409"/>
                </a:lnTo>
                <a:lnTo>
                  <a:pt x="649" y="420"/>
                </a:lnTo>
                <a:lnTo>
                  <a:pt x="648" y="481"/>
                </a:lnTo>
                <a:lnTo>
                  <a:pt x="673" y="510"/>
                </a:lnTo>
                <a:lnTo>
                  <a:pt x="703" y="526"/>
                </a:lnTo>
                <a:lnTo>
                  <a:pt x="730" y="531"/>
                </a:lnTo>
                <a:lnTo>
                  <a:pt x="751" y="535"/>
                </a:lnTo>
                <a:lnTo>
                  <a:pt x="777" y="549"/>
                </a:lnTo>
                <a:lnTo>
                  <a:pt x="795" y="567"/>
                </a:lnTo>
                <a:lnTo>
                  <a:pt x="819" y="577"/>
                </a:lnTo>
                <a:lnTo>
                  <a:pt x="846" y="583"/>
                </a:lnTo>
                <a:lnTo>
                  <a:pt x="861" y="592"/>
                </a:lnTo>
                <a:lnTo>
                  <a:pt x="874" y="606"/>
                </a:lnTo>
                <a:lnTo>
                  <a:pt x="889" y="621"/>
                </a:lnTo>
                <a:lnTo>
                  <a:pt x="888" y="634"/>
                </a:lnTo>
                <a:lnTo>
                  <a:pt x="867" y="637"/>
                </a:lnTo>
                <a:lnTo>
                  <a:pt x="853" y="631"/>
                </a:lnTo>
                <a:lnTo>
                  <a:pt x="832" y="618"/>
                </a:lnTo>
                <a:lnTo>
                  <a:pt x="807" y="618"/>
                </a:lnTo>
                <a:lnTo>
                  <a:pt x="780" y="618"/>
                </a:lnTo>
                <a:lnTo>
                  <a:pt x="759" y="615"/>
                </a:lnTo>
                <a:lnTo>
                  <a:pt x="736" y="592"/>
                </a:lnTo>
                <a:lnTo>
                  <a:pt x="718" y="588"/>
                </a:lnTo>
                <a:lnTo>
                  <a:pt x="684" y="588"/>
                </a:lnTo>
                <a:lnTo>
                  <a:pt x="615" y="588"/>
                </a:lnTo>
                <a:lnTo>
                  <a:pt x="604" y="606"/>
                </a:lnTo>
                <a:lnTo>
                  <a:pt x="589" y="621"/>
                </a:lnTo>
                <a:lnTo>
                  <a:pt x="576" y="628"/>
                </a:lnTo>
                <a:lnTo>
                  <a:pt x="580" y="666"/>
                </a:lnTo>
                <a:lnTo>
                  <a:pt x="600" y="702"/>
                </a:lnTo>
                <a:lnTo>
                  <a:pt x="618" y="723"/>
                </a:lnTo>
                <a:lnTo>
                  <a:pt x="630" y="753"/>
                </a:lnTo>
                <a:lnTo>
                  <a:pt x="631" y="787"/>
                </a:lnTo>
                <a:lnTo>
                  <a:pt x="640" y="807"/>
                </a:lnTo>
                <a:lnTo>
                  <a:pt x="654" y="838"/>
                </a:lnTo>
                <a:lnTo>
                  <a:pt x="664" y="862"/>
                </a:lnTo>
                <a:lnTo>
                  <a:pt x="664" y="889"/>
                </a:lnTo>
                <a:lnTo>
                  <a:pt x="654" y="898"/>
                </a:lnTo>
                <a:lnTo>
                  <a:pt x="642" y="898"/>
                </a:lnTo>
                <a:lnTo>
                  <a:pt x="624" y="870"/>
                </a:lnTo>
                <a:lnTo>
                  <a:pt x="612" y="837"/>
                </a:lnTo>
                <a:lnTo>
                  <a:pt x="583" y="808"/>
                </a:lnTo>
                <a:lnTo>
                  <a:pt x="568" y="789"/>
                </a:lnTo>
                <a:lnTo>
                  <a:pt x="556" y="760"/>
                </a:lnTo>
                <a:lnTo>
                  <a:pt x="549" y="738"/>
                </a:lnTo>
                <a:lnTo>
                  <a:pt x="513" y="708"/>
                </a:lnTo>
                <a:lnTo>
                  <a:pt x="489" y="682"/>
                </a:lnTo>
                <a:lnTo>
                  <a:pt x="415" y="684"/>
                </a:lnTo>
                <a:lnTo>
                  <a:pt x="390" y="730"/>
                </a:lnTo>
                <a:lnTo>
                  <a:pt x="372" y="759"/>
                </a:lnTo>
                <a:lnTo>
                  <a:pt x="361" y="798"/>
                </a:lnTo>
                <a:lnTo>
                  <a:pt x="339" y="838"/>
                </a:lnTo>
                <a:lnTo>
                  <a:pt x="316" y="874"/>
                </a:lnTo>
                <a:lnTo>
                  <a:pt x="294" y="907"/>
                </a:lnTo>
                <a:lnTo>
                  <a:pt x="285" y="915"/>
                </a:lnTo>
                <a:lnTo>
                  <a:pt x="268" y="909"/>
                </a:lnTo>
                <a:lnTo>
                  <a:pt x="268" y="894"/>
                </a:lnTo>
                <a:lnTo>
                  <a:pt x="276" y="867"/>
                </a:lnTo>
                <a:lnTo>
                  <a:pt x="291" y="837"/>
                </a:lnTo>
                <a:lnTo>
                  <a:pt x="294" y="790"/>
                </a:lnTo>
                <a:lnTo>
                  <a:pt x="298" y="766"/>
                </a:lnTo>
                <a:lnTo>
                  <a:pt x="313" y="744"/>
                </a:lnTo>
                <a:lnTo>
                  <a:pt x="319" y="699"/>
                </a:lnTo>
                <a:lnTo>
                  <a:pt x="324" y="664"/>
                </a:lnTo>
                <a:lnTo>
                  <a:pt x="336" y="637"/>
                </a:lnTo>
                <a:lnTo>
                  <a:pt x="309" y="609"/>
                </a:lnTo>
                <a:lnTo>
                  <a:pt x="283" y="583"/>
                </a:lnTo>
                <a:lnTo>
                  <a:pt x="271" y="577"/>
                </a:lnTo>
                <a:lnTo>
                  <a:pt x="231" y="601"/>
                </a:lnTo>
                <a:lnTo>
                  <a:pt x="201" y="619"/>
                </a:lnTo>
                <a:lnTo>
                  <a:pt x="162" y="633"/>
                </a:lnTo>
                <a:lnTo>
                  <a:pt x="118" y="640"/>
                </a:lnTo>
                <a:lnTo>
                  <a:pt x="88" y="655"/>
                </a:lnTo>
                <a:lnTo>
                  <a:pt x="63" y="666"/>
                </a:lnTo>
                <a:lnTo>
                  <a:pt x="27" y="666"/>
                </a:lnTo>
                <a:lnTo>
                  <a:pt x="16" y="655"/>
                </a:lnTo>
                <a:lnTo>
                  <a:pt x="30" y="642"/>
                </a:lnTo>
                <a:lnTo>
                  <a:pt x="67" y="628"/>
                </a:lnTo>
                <a:lnTo>
                  <a:pt x="94" y="606"/>
                </a:lnTo>
                <a:lnTo>
                  <a:pt x="120" y="588"/>
                </a:lnTo>
                <a:lnTo>
                  <a:pt x="136" y="576"/>
                </a:lnTo>
                <a:lnTo>
                  <a:pt x="162" y="567"/>
                </a:lnTo>
                <a:lnTo>
                  <a:pt x="204" y="531"/>
                </a:lnTo>
                <a:lnTo>
                  <a:pt x="231" y="510"/>
                </a:lnTo>
                <a:lnTo>
                  <a:pt x="247" y="504"/>
                </a:lnTo>
                <a:lnTo>
                  <a:pt x="250" y="429"/>
                </a:lnTo>
                <a:lnTo>
                  <a:pt x="204" y="396"/>
                </a:lnTo>
                <a:lnTo>
                  <a:pt x="190" y="390"/>
                </a:lnTo>
                <a:lnTo>
                  <a:pt x="129" y="385"/>
                </a:lnTo>
                <a:lnTo>
                  <a:pt x="105" y="369"/>
                </a:lnTo>
                <a:lnTo>
                  <a:pt x="81" y="355"/>
                </a:lnTo>
                <a:lnTo>
                  <a:pt x="63" y="345"/>
                </a:lnTo>
                <a:lnTo>
                  <a:pt x="34" y="339"/>
                </a:lnTo>
                <a:lnTo>
                  <a:pt x="3" y="307"/>
                </a:lnTo>
                <a:lnTo>
                  <a:pt x="0" y="291"/>
                </a:lnTo>
                <a:lnTo>
                  <a:pt x="9" y="285"/>
                </a:lnTo>
                <a:lnTo>
                  <a:pt x="39" y="286"/>
                </a:lnTo>
                <a:lnTo>
                  <a:pt x="67" y="301"/>
                </a:lnTo>
                <a:lnTo>
                  <a:pt x="85" y="304"/>
                </a:lnTo>
                <a:lnTo>
                  <a:pt x="115" y="306"/>
                </a:lnTo>
                <a:lnTo>
                  <a:pt x="148" y="318"/>
                </a:lnTo>
                <a:lnTo>
                  <a:pt x="165" y="324"/>
                </a:lnTo>
                <a:lnTo>
                  <a:pt x="226" y="327"/>
                </a:lnTo>
                <a:lnTo>
                  <a:pt x="258" y="334"/>
                </a:lnTo>
                <a:lnTo>
                  <a:pt x="279" y="334"/>
                </a:lnTo>
              </a:path>
            </a:pathLst>
          </a:custGeom>
          <a:solidFill>
            <a:schemeClr val="hlink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8" name="Freeform 7"/>
          <p:cNvSpPr>
            <a:spLocks/>
          </p:cNvSpPr>
          <p:nvPr/>
        </p:nvSpPr>
        <p:spPr bwMode="ltGray">
          <a:xfrm>
            <a:off x="9525" y="5016500"/>
            <a:ext cx="1412875" cy="1454150"/>
          </a:xfrm>
          <a:custGeom>
            <a:avLst/>
            <a:gdLst>
              <a:gd name="T0" fmla="*/ 487363 w 890"/>
              <a:gd name="T1" fmla="*/ 463550 h 916"/>
              <a:gd name="T2" fmla="*/ 487363 w 890"/>
              <a:gd name="T3" fmla="*/ 371475 h 916"/>
              <a:gd name="T4" fmla="*/ 414338 w 890"/>
              <a:gd name="T5" fmla="*/ 252413 h 916"/>
              <a:gd name="T6" fmla="*/ 392113 w 890"/>
              <a:gd name="T7" fmla="*/ 144463 h 916"/>
              <a:gd name="T8" fmla="*/ 357188 w 890"/>
              <a:gd name="T9" fmla="*/ 38100 h 916"/>
              <a:gd name="T10" fmla="*/ 411163 w 890"/>
              <a:gd name="T11" fmla="*/ 33338 h 916"/>
              <a:gd name="T12" fmla="*/ 473075 w 890"/>
              <a:gd name="T13" fmla="*/ 130175 h 916"/>
              <a:gd name="T14" fmla="*/ 511175 w 890"/>
              <a:gd name="T15" fmla="*/ 187325 h 916"/>
              <a:gd name="T16" fmla="*/ 568325 w 890"/>
              <a:gd name="T17" fmla="*/ 285750 h 916"/>
              <a:gd name="T18" fmla="*/ 644525 w 890"/>
              <a:gd name="T19" fmla="*/ 381000 h 916"/>
              <a:gd name="T20" fmla="*/ 801688 w 890"/>
              <a:gd name="T21" fmla="*/ 292100 h 916"/>
              <a:gd name="T22" fmla="*/ 815975 w 890"/>
              <a:gd name="T23" fmla="*/ 187325 h 916"/>
              <a:gd name="T24" fmla="*/ 876300 w 890"/>
              <a:gd name="T25" fmla="*/ 109538 h 916"/>
              <a:gd name="T26" fmla="*/ 935038 w 890"/>
              <a:gd name="T27" fmla="*/ 20638 h 916"/>
              <a:gd name="T28" fmla="*/ 976313 w 890"/>
              <a:gd name="T29" fmla="*/ 25400 h 916"/>
              <a:gd name="T30" fmla="*/ 952500 w 890"/>
              <a:gd name="T31" fmla="*/ 77788 h 916"/>
              <a:gd name="T32" fmla="*/ 939800 w 890"/>
              <a:gd name="T33" fmla="*/ 196850 h 916"/>
              <a:gd name="T34" fmla="*/ 911225 w 890"/>
              <a:gd name="T35" fmla="*/ 295275 h 916"/>
              <a:gd name="T36" fmla="*/ 901700 w 890"/>
              <a:gd name="T37" fmla="*/ 447675 h 916"/>
              <a:gd name="T38" fmla="*/ 1023938 w 890"/>
              <a:gd name="T39" fmla="*/ 515938 h 916"/>
              <a:gd name="T40" fmla="*/ 1143000 w 890"/>
              <a:gd name="T41" fmla="*/ 439738 h 916"/>
              <a:gd name="T42" fmla="*/ 1295400 w 890"/>
              <a:gd name="T43" fmla="*/ 401638 h 916"/>
              <a:gd name="T44" fmla="*/ 1366838 w 890"/>
              <a:gd name="T45" fmla="*/ 442913 h 916"/>
              <a:gd name="T46" fmla="*/ 1263650 w 890"/>
              <a:gd name="T47" fmla="*/ 514350 h 916"/>
              <a:gd name="T48" fmla="*/ 1166813 w 890"/>
              <a:gd name="T49" fmla="*/ 558800 h 916"/>
              <a:gd name="T50" fmla="*/ 1062038 w 890"/>
              <a:gd name="T51" fmla="*/ 649288 h 916"/>
              <a:gd name="T52" fmla="*/ 1068388 w 890"/>
              <a:gd name="T53" fmla="*/ 809625 h 916"/>
              <a:gd name="T54" fmla="*/ 1192213 w 890"/>
              <a:gd name="T55" fmla="*/ 849313 h 916"/>
              <a:gd name="T56" fmla="*/ 1300163 w 890"/>
              <a:gd name="T57" fmla="*/ 915988 h 916"/>
              <a:gd name="T58" fmla="*/ 1387475 w 890"/>
              <a:gd name="T59" fmla="*/ 962025 h 916"/>
              <a:gd name="T60" fmla="*/ 1376363 w 890"/>
              <a:gd name="T61" fmla="*/ 1011238 h 916"/>
              <a:gd name="T62" fmla="*/ 1281113 w 890"/>
              <a:gd name="T63" fmla="*/ 981075 h 916"/>
              <a:gd name="T64" fmla="*/ 1168400 w 890"/>
              <a:gd name="T65" fmla="*/ 939800 h 916"/>
              <a:gd name="T66" fmla="*/ 976313 w 890"/>
              <a:gd name="T67" fmla="*/ 933450 h 916"/>
              <a:gd name="T68" fmla="*/ 914400 w 890"/>
              <a:gd name="T69" fmla="*/ 996950 h 916"/>
              <a:gd name="T70" fmla="*/ 981075 w 890"/>
              <a:gd name="T71" fmla="*/ 1147763 h 916"/>
              <a:gd name="T72" fmla="*/ 1016000 w 890"/>
              <a:gd name="T73" fmla="*/ 1281113 h 916"/>
              <a:gd name="T74" fmla="*/ 1054100 w 890"/>
              <a:gd name="T75" fmla="*/ 1411288 h 916"/>
              <a:gd name="T76" fmla="*/ 990600 w 890"/>
              <a:gd name="T77" fmla="*/ 1381125 h 916"/>
              <a:gd name="T78" fmla="*/ 901700 w 890"/>
              <a:gd name="T79" fmla="*/ 1252538 h 916"/>
              <a:gd name="T80" fmla="*/ 814388 w 890"/>
              <a:gd name="T81" fmla="*/ 1123950 h 916"/>
              <a:gd name="T82" fmla="*/ 619125 w 890"/>
              <a:gd name="T83" fmla="*/ 1158875 h 916"/>
              <a:gd name="T84" fmla="*/ 538163 w 890"/>
              <a:gd name="T85" fmla="*/ 1330325 h 916"/>
              <a:gd name="T86" fmla="*/ 452438 w 890"/>
              <a:gd name="T87" fmla="*/ 1452563 h 916"/>
              <a:gd name="T88" fmla="*/ 438150 w 890"/>
              <a:gd name="T89" fmla="*/ 1376363 h 916"/>
              <a:gd name="T90" fmla="*/ 473075 w 890"/>
              <a:gd name="T91" fmla="*/ 1216025 h 916"/>
              <a:gd name="T92" fmla="*/ 514350 w 890"/>
              <a:gd name="T93" fmla="*/ 1054100 h 916"/>
              <a:gd name="T94" fmla="*/ 449263 w 890"/>
              <a:gd name="T95" fmla="*/ 925513 h 916"/>
              <a:gd name="T96" fmla="*/ 319088 w 890"/>
              <a:gd name="T97" fmla="*/ 982663 h 916"/>
              <a:gd name="T98" fmla="*/ 139700 w 890"/>
              <a:gd name="T99" fmla="*/ 1039813 h 916"/>
              <a:gd name="T100" fmla="*/ 25400 w 890"/>
              <a:gd name="T101" fmla="*/ 1039813 h 916"/>
              <a:gd name="T102" fmla="*/ 149225 w 890"/>
              <a:gd name="T103" fmla="*/ 962025 h 916"/>
              <a:gd name="T104" fmla="*/ 257175 w 890"/>
              <a:gd name="T105" fmla="*/ 900113 h 916"/>
              <a:gd name="T106" fmla="*/ 392113 w 890"/>
              <a:gd name="T107" fmla="*/ 800100 h 916"/>
              <a:gd name="T108" fmla="*/ 301625 w 890"/>
              <a:gd name="T109" fmla="*/ 619125 h 916"/>
              <a:gd name="T110" fmla="*/ 128588 w 890"/>
              <a:gd name="T111" fmla="*/ 563563 h 916"/>
              <a:gd name="T112" fmla="*/ 4763 w 890"/>
              <a:gd name="T113" fmla="*/ 487363 h 916"/>
              <a:gd name="T114" fmla="*/ 61913 w 890"/>
              <a:gd name="T115" fmla="*/ 454025 h 916"/>
              <a:gd name="T116" fmla="*/ 182563 w 890"/>
              <a:gd name="T117" fmla="*/ 485775 h 916"/>
              <a:gd name="T118" fmla="*/ 358775 w 890"/>
              <a:gd name="T119" fmla="*/ 519113 h 91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890" h="916">
                <a:moveTo>
                  <a:pt x="279" y="334"/>
                </a:moveTo>
                <a:lnTo>
                  <a:pt x="292" y="312"/>
                </a:lnTo>
                <a:lnTo>
                  <a:pt x="307" y="292"/>
                </a:lnTo>
                <a:lnTo>
                  <a:pt x="324" y="276"/>
                </a:lnTo>
                <a:lnTo>
                  <a:pt x="313" y="255"/>
                </a:lnTo>
                <a:lnTo>
                  <a:pt x="307" y="234"/>
                </a:lnTo>
                <a:lnTo>
                  <a:pt x="288" y="202"/>
                </a:lnTo>
                <a:lnTo>
                  <a:pt x="274" y="181"/>
                </a:lnTo>
                <a:lnTo>
                  <a:pt x="261" y="159"/>
                </a:lnTo>
                <a:lnTo>
                  <a:pt x="256" y="139"/>
                </a:lnTo>
                <a:lnTo>
                  <a:pt x="256" y="118"/>
                </a:lnTo>
                <a:lnTo>
                  <a:pt x="247" y="91"/>
                </a:lnTo>
                <a:lnTo>
                  <a:pt x="237" y="70"/>
                </a:lnTo>
                <a:lnTo>
                  <a:pt x="226" y="46"/>
                </a:lnTo>
                <a:lnTo>
                  <a:pt x="225" y="24"/>
                </a:lnTo>
                <a:lnTo>
                  <a:pt x="232" y="10"/>
                </a:lnTo>
                <a:lnTo>
                  <a:pt x="247" y="9"/>
                </a:lnTo>
                <a:lnTo>
                  <a:pt x="259" y="21"/>
                </a:lnTo>
                <a:lnTo>
                  <a:pt x="270" y="46"/>
                </a:lnTo>
                <a:lnTo>
                  <a:pt x="280" y="61"/>
                </a:lnTo>
                <a:lnTo>
                  <a:pt x="298" y="82"/>
                </a:lnTo>
                <a:lnTo>
                  <a:pt x="309" y="88"/>
                </a:lnTo>
                <a:lnTo>
                  <a:pt x="315" y="99"/>
                </a:lnTo>
                <a:lnTo>
                  <a:pt x="322" y="118"/>
                </a:lnTo>
                <a:lnTo>
                  <a:pt x="330" y="141"/>
                </a:lnTo>
                <a:lnTo>
                  <a:pt x="339" y="160"/>
                </a:lnTo>
                <a:lnTo>
                  <a:pt x="358" y="180"/>
                </a:lnTo>
                <a:lnTo>
                  <a:pt x="379" y="205"/>
                </a:lnTo>
                <a:lnTo>
                  <a:pt x="399" y="225"/>
                </a:lnTo>
                <a:lnTo>
                  <a:pt x="406" y="240"/>
                </a:lnTo>
                <a:lnTo>
                  <a:pt x="474" y="241"/>
                </a:lnTo>
                <a:lnTo>
                  <a:pt x="495" y="208"/>
                </a:lnTo>
                <a:lnTo>
                  <a:pt x="505" y="184"/>
                </a:lnTo>
                <a:lnTo>
                  <a:pt x="507" y="160"/>
                </a:lnTo>
                <a:lnTo>
                  <a:pt x="510" y="141"/>
                </a:lnTo>
                <a:lnTo>
                  <a:pt x="514" y="118"/>
                </a:lnTo>
                <a:lnTo>
                  <a:pt x="529" y="94"/>
                </a:lnTo>
                <a:lnTo>
                  <a:pt x="540" y="85"/>
                </a:lnTo>
                <a:lnTo>
                  <a:pt x="552" y="69"/>
                </a:lnTo>
                <a:lnTo>
                  <a:pt x="561" y="45"/>
                </a:lnTo>
                <a:lnTo>
                  <a:pt x="571" y="27"/>
                </a:lnTo>
                <a:lnTo>
                  <a:pt x="589" y="13"/>
                </a:lnTo>
                <a:lnTo>
                  <a:pt x="604" y="0"/>
                </a:lnTo>
                <a:lnTo>
                  <a:pt x="613" y="6"/>
                </a:lnTo>
                <a:lnTo>
                  <a:pt x="615" y="16"/>
                </a:lnTo>
                <a:lnTo>
                  <a:pt x="606" y="27"/>
                </a:lnTo>
                <a:lnTo>
                  <a:pt x="603" y="34"/>
                </a:lnTo>
                <a:lnTo>
                  <a:pt x="600" y="49"/>
                </a:lnTo>
                <a:lnTo>
                  <a:pt x="600" y="79"/>
                </a:lnTo>
                <a:lnTo>
                  <a:pt x="600" y="103"/>
                </a:lnTo>
                <a:lnTo>
                  <a:pt x="592" y="124"/>
                </a:lnTo>
                <a:lnTo>
                  <a:pt x="583" y="145"/>
                </a:lnTo>
                <a:lnTo>
                  <a:pt x="576" y="162"/>
                </a:lnTo>
                <a:lnTo>
                  <a:pt x="574" y="186"/>
                </a:lnTo>
                <a:lnTo>
                  <a:pt x="574" y="216"/>
                </a:lnTo>
                <a:lnTo>
                  <a:pt x="568" y="244"/>
                </a:lnTo>
                <a:lnTo>
                  <a:pt x="568" y="282"/>
                </a:lnTo>
                <a:lnTo>
                  <a:pt x="588" y="300"/>
                </a:lnTo>
                <a:lnTo>
                  <a:pt x="607" y="325"/>
                </a:lnTo>
                <a:lnTo>
                  <a:pt x="645" y="325"/>
                </a:lnTo>
                <a:lnTo>
                  <a:pt x="678" y="312"/>
                </a:lnTo>
                <a:lnTo>
                  <a:pt x="697" y="292"/>
                </a:lnTo>
                <a:lnTo>
                  <a:pt x="720" y="277"/>
                </a:lnTo>
                <a:lnTo>
                  <a:pt x="777" y="274"/>
                </a:lnTo>
                <a:lnTo>
                  <a:pt x="801" y="265"/>
                </a:lnTo>
                <a:lnTo>
                  <a:pt x="816" y="253"/>
                </a:lnTo>
                <a:lnTo>
                  <a:pt x="859" y="252"/>
                </a:lnTo>
                <a:lnTo>
                  <a:pt x="865" y="265"/>
                </a:lnTo>
                <a:lnTo>
                  <a:pt x="861" y="279"/>
                </a:lnTo>
                <a:lnTo>
                  <a:pt x="843" y="288"/>
                </a:lnTo>
                <a:lnTo>
                  <a:pt x="819" y="300"/>
                </a:lnTo>
                <a:lnTo>
                  <a:pt x="796" y="324"/>
                </a:lnTo>
                <a:lnTo>
                  <a:pt x="786" y="334"/>
                </a:lnTo>
                <a:lnTo>
                  <a:pt x="765" y="343"/>
                </a:lnTo>
                <a:lnTo>
                  <a:pt x="735" y="352"/>
                </a:lnTo>
                <a:lnTo>
                  <a:pt x="714" y="367"/>
                </a:lnTo>
                <a:lnTo>
                  <a:pt x="687" y="390"/>
                </a:lnTo>
                <a:lnTo>
                  <a:pt x="669" y="409"/>
                </a:lnTo>
                <a:lnTo>
                  <a:pt x="649" y="420"/>
                </a:lnTo>
                <a:lnTo>
                  <a:pt x="648" y="481"/>
                </a:lnTo>
                <a:lnTo>
                  <a:pt x="673" y="510"/>
                </a:lnTo>
                <a:lnTo>
                  <a:pt x="703" y="526"/>
                </a:lnTo>
                <a:lnTo>
                  <a:pt x="730" y="531"/>
                </a:lnTo>
                <a:lnTo>
                  <a:pt x="751" y="535"/>
                </a:lnTo>
                <a:lnTo>
                  <a:pt x="777" y="549"/>
                </a:lnTo>
                <a:lnTo>
                  <a:pt x="795" y="567"/>
                </a:lnTo>
                <a:lnTo>
                  <a:pt x="819" y="577"/>
                </a:lnTo>
                <a:lnTo>
                  <a:pt x="846" y="583"/>
                </a:lnTo>
                <a:lnTo>
                  <a:pt x="861" y="592"/>
                </a:lnTo>
                <a:lnTo>
                  <a:pt x="874" y="606"/>
                </a:lnTo>
                <a:lnTo>
                  <a:pt x="889" y="621"/>
                </a:lnTo>
                <a:lnTo>
                  <a:pt x="888" y="634"/>
                </a:lnTo>
                <a:lnTo>
                  <a:pt x="867" y="637"/>
                </a:lnTo>
                <a:lnTo>
                  <a:pt x="853" y="631"/>
                </a:lnTo>
                <a:lnTo>
                  <a:pt x="832" y="618"/>
                </a:lnTo>
                <a:lnTo>
                  <a:pt x="807" y="618"/>
                </a:lnTo>
                <a:lnTo>
                  <a:pt x="780" y="618"/>
                </a:lnTo>
                <a:lnTo>
                  <a:pt x="759" y="615"/>
                </a:lnTo>
                <a:lnTo>
                  <a:pt x="736" y="592"/>
                </a:lnTo>
                <a:lnTo>
                  <a:pt x="718" y="588"/>
                </a:lnTo>
                <a:lnTo>
                  <a:pt x="684" y="588"/>
                </a:lnTo>
                <a:lnTo>
                  <a:pt x="615" y="588"/>
                </a:lnTo>
                <a:lnTo>
                  <a:pt x="604" y="606"/>
                </a:lnTo>
                <a:lnTo>
                  <a:pt x="589" y="621"/>
                </a:lnTo>
                <a:lnTo>
                  <a:pt x="576" y="628"/>
                </a:lnTo>
                <a:lnTo>
                  <a:pt x="580" y="666"/>
                </a:lnTo>
                <a:lnTo>
                  <a:pt x="600" y="702"/>
                </a:lnTo>
                <a:lnTo>
                  <a:pt x="618" y="723"/>
                </a:lnTo>
                <a:lnTo>
                  <a:pt x="630" y="753"/>
                </a:lnTo>
                <a:lnTo>
                  <a:pt x="631" y="787"/>
                </a:lnTo>
                <a:lnTo>
                  <a:pt x="640" y="807"/>
                </a:lnTo>
                <a:lnTo>
                  <a:pt x="654" y="838"/>
                </a:lnTo>
                <a:lnTo>
                  <a:pt x="664" y="862"/>
                </a:lnTo>
                <a:lnTo>
                  <a:pt x="664" y="889"/>
                </a:lnTo>
                <a:lnTo>
                  <a:pt x="654" y="898"/>
                </a:lnTo>
                <a:lnTo>
                  <a:pt x="642" y="898"/>
                </a:lnTo>
                <a:lnTo>
                  <a:pt x="624" y="870"/>
                </a:lnTo>
                <a:lnTo>
                  <a:pt x="612" y="837"/>
                </a:lnTo>
                <a:lnTo>
                  <a:pt x="583" y="808"/>
                </a:lnTo>
                <a:lnTo>
                  <a:pt x="568" y="789"/>
                </a:lnTo>
                <a:lnTo>
                  <a:pt x="556" y="760"/>
                </a:lnTo>
                <a:lnTo>
                  <a:pt x="549" y="738"/>
                </a:lnTo>
                <a:lnTo>
                  <a:pt x="513" y="708"/>
                </a:lnTo>
                <a:lnTo>
                  <a:pt x="489" y="682"/>
                </a:lnTo>
                <a:lnTo>
                  <a:pt x="415" y="684"/>
                </a:lnTo>
                <a:lnTo>
                  <a:pt x="390" y="730"/>
                </a:lnTo>
                <a:lnTo>
                  <a:pt x="372" y="759"/>
                </a:lnTo>
                <a:lnTo>
                  <a:pt x="361" y="798"/>
                </a:lnTo>
                <a:lnTo>
                  <a:pt x="339" y="838"/>
                </a:lnTo>
                <a:lnTo>
                  <a:pt x="316" y="874"/>
                </a:lnTo>
                <a:lnTo>
                  <a:pt x="294" y="907"/>
                </a:lnTo>
                <a:lnTo>
                  <a:pt x="285" y="915"/>
                </a:lnTo>
                <a:lnTo>
                  <a:pt x="268" y="909"/>
                </a:lnTo>
                <a:lnTo>
                  <a:pt x="268" y="894"/>
                </a:lnTo>
                <a:lnTo>
                  <a:pt x="276" y="867"/>
                </a:lnTo>
                <a:lnTo>
                  <a:pt x="291" y="837"/>
                </a:lnTo>
                <a:lnTo>
                  <a:pt x="294" y="790"/>
                </a:lnTo>
                <a:lnTo>
                  <a:pt x="298" y="766"/>
                </a:lnTo>
                <a:lnTo>
                  <a:pt x="313" y="744"/>
                </a:lnTo>
                <a:lnTo>
                  <a:pt x="319" y="699"/>
                </a:lnTo>
                <a:lnTo>
                  <a:pt x="324" y="664"/>
                </a:lnTo>
                <a:lnTo>
                  <a:pt x="336" y="637"/>
                </a:lnTo>
                <a:lnTo>
                  <a:pt x="309" y="609"/>
                </a:lnTo>
                <a:lnTo>
                  <a:pt x="283" y="583"/>
                </a:lnTo>
                <a:lnTo>
                  <a:pt x="271" y="577"/>
                </a:lnTo>
                <a:lnTo>
                  <a:pt x="231" y="601"/>
                </a:lnTo>
                <a:lnTo>
                  <a:pt x="201" y="619"/>
                </a:lnTo>
                <a:lnTo>
                  <a:pt x="162" y="633"/>
                </a:lnTo>
                <a:lnTo>
                  <a:pt x="118" y="640"/>
                </a:lnTo>
                <a:lnTo>
                  <a:pt x="88" y="655"/>
                </a:lnTo>
                <a:lnTo>
                  <a:pt x="63" y="666"/>
                </a:lnTo>
                <a:lnTo>
                  <a:pt x="27" y="666"/>
                </a:lnTo>
                <a:lnTo>
                  <a:pt x="16" y="655"/>
                </a:lnTo>
                <a:lnTo>
                  <a:pt x="30" y="642"/>
                </a:lnTo>
                <a:lnTo>
                  <a:pt x="67" y="628"/>
                </a:lnTo>
                <a:lnTo>
                  <a:pt x="94" y="606"/>
                </a:lnTo>
                <a:lnTo>
                  <a:pt x="120" y="588"/>
                </a:lnTo>
                <a:lnTo>
                  <a:pt x="136" y="576"/>
                </a:lnTo>
                <a:lnTo>
                  <a:pt x="162" y="567"/>
                </a:lnTo>
                <a:lnTo>
                  <a:pt x="204" y="531"/>
                </a:lnTo>
                <a:lnTo>
                  <a:pt x="231" y="510"/>
                </a:lnTo>
                <a:lnTo>
                  <a:pt x="247" y="504"/>
                </a:lnTo>
                <a:lnTo>
                  <a:pt x="250" y="429"/>
                </a:lnTo>
                <a:lnTo>
                  <a:pt x="204" y="396"/>
                </a:lnTo>
                <a:lnTo>
                  <a:pt x="190" y="390"/>
                </a:lnTo>
                <a:lnTo>
                  <a:pt x="129" y="385"/>
                </a:lnTo>
                <a:lnTo>
                  <a:pt x="105" y="369"/>
                </a:lnTo>
                <a:lnTo>
                  <a:pt x="81" y="355"/>
                </a:lnTo>
                <a:lnTo>
                  <a:pt x="63" y="345"/>
                </a:lnTo>
                <a:lnTo>
                  <a:pt x="34" y="339"/>
                </a:lnTo>
                <a:lnTo>
                  <a:pt x="3" y="307"/>
                </a:lnTo>
                <a:lnTo>
                  <a:pt x="0" y="291"/>
                </a:lnTo>
                <a:lnTo>
                  <a:pt x="9" y="285"/>
                </a:lnTo>
                <a:lnTo>
                  <a:pt x="39" y="286"/>
                </a:lnTo>
                <a:lnTo>
                  <a:pt x="67" y="301"/>
                </a:lnTo>
                <a:lnTo>
                  <a:pt x="85" y="304"/>
                </a:lnTo>
                <a:lnTo>
                  <a:pt x="115" y="306"/>
                </a:lnTo>
                <a:lnTo>
                  <a:pt x="148" y="318"/>
                </a:lnTo>
                <a:lnTo>
                  <a:pt x="165" y="324"/>
                </a:lnTo>
                <a:lnTo>
                  <a:pt x="226" y="327"/>
                </a:lnTo>
                <a:lnTo>
                  <a:pt x="258" y="334"/>
                </a:lnTo>
                <a:lnTo>
                  <a:pt x="279" y="334"/>
                </a:lnTo>
              </a:path>
            </a:pathLst>
          </a:custGeom>
          <a:solidFill>
            <a:schemeClr val="hlink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1576388" y="3079750"/>
            <a:ext cx="7566025" cy="188913"/>
            <a:chOff x="993" y="1940"/>
            <a:chExt cx="4766" cy="119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ltGray">
            <a:xfrm>
              <a:off x="996" y="1947"/>
              <a:ext cx="4763" cy="106"/>
            </a:xfrm>
            <a:prstGeom prst="rect">
              <a:avLst/>
            </a:prstGeom>
            <a:gradFill rotWithShape="0"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 Unicode MS" panose="020B0604020202020204" pitchFamily="34" charset="-128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 Unicode MS" panose="020B0604020202020204" pitchFamily="34" charset="-128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 Unicode MS" panose="020B0604020202020204" pitchFamily="34" charset="-128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 Unicode MS" panose="020B0604020202020204" pitchFamily="34" charset="-128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 Unicode MS" panose="020B0604020202020204" pitchFamily="34" charset="-128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anose="020B0604020202020204" pitchFamily="34" charset="-128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anose="020B0604020202020204" pitchFamily="34" charset="-128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anose="020B0604020202020204" pitchFamily="34" charset="-128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anose="020B0604020202020204" pitchFamily="34" charset="-128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NZ" alt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ltGray">
            <a:xfrm>
              <a:off x="999" y="2057"/>
              <a:ext cx="4760" cy="0"/>
            </a:xfrm>
            <a:prstGeom prst="line">
              <a:avLst/>
            </a:prstGeom>
            <a:noFill/>
            <a:ln w="12700">
              <a:solidFill>
                <a:srgbClr val="99663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ltGray">
            <a:xfrm>
              <a:off x="999" y="2033"/>
              <a:ext cx="4760" cy="0"/>
            </a:xfrm>
            <a:prstGeom prst="line">
              <a:avLst/>
            </a:prstGeom>
            <a:noFill/>
            <a:ln w="12700">
              <a:solidFill>
                <a:srgbClr val="99663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ltGray">
            <a:xfrm>
              <a:off x="999" y="2003"/>
              <a:ext cx="4760" cy="0"/>
            </a:xfrm>
            <a:prstGeom prst="line">
              <a:avLst/>
            </a:prstGeom>
            <a:noFill/>
            <a:ln w="12700">
              <a:solidFill>
                <a:srgbClr val="99663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ltGray">
            <a:xfrm>
              <a:off x="999" y="1969"/>
              <a:ext cx="4760" cy="0"/>
            </a:xfrm>
            <a:prstGeom prst="line">
              <a:avLst/>
            </a:prstGeom>
            <a:noFill/>
            <a:ln w="12700">
              <a:solidFill>
                <a:srgbClr val="99663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ltGray">
            <a:xfrm>
              <a:off x="993" y="1940"/>
              <a:ext cx="4765" cy="119"/>
            </a:xfrm>
            <a:custGeom>
              <a:avLst/>
              <a:gdLst>
                <a:gd name="T0" fmla="*/ 0 w 4765"/>
                <a:gd name="T1" fmla="*/ 118 h 119"/>
                <a:gd name="T2" fmla="*/ 0 w 4765"/>
                <a:gd name="T3" fmla="*/ 0 h 119"/>
                <a:gd name="T4" fmla="*/ 4764 w 4765"/>
                <a:gd name="T5" fmla="*/ 0 h 1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765" h="119">
                  <a:moveTo>
                    <a:pt x="0" y="118"/>
                  </a:moveTo>
                  <a:lnTo>
                    <a:pt x="0" y="0"/>
                  </a:lnTo>
                  <a:lnTo>
                    <a:pt x="4764" y="0"/>
                  </a:lnTo>
                </a:path>
              </a:pathLst>
            </a:custGeom>
            <a:noFill/>
            <a:ln w="12700" cap="rnd" cmpd="sng">
              <a:solidFill>
                <a:srgbClr val="FFCC66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pic>
        <p:nvPicPr>
          <p:cNvPr id="16" name="Picture 22" descr="coffeecup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7338"/>
            <a:ext cx="14636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5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6002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AU" altLang="en-US" noProof="0" smtClean="0"/>
              <a:t>Click to edit Master title style</a:t>
            </a:r>
          </a:p>
        </p:txBody>
      </p:sp>
      <p:sp>
        <p:nvSpPr>
          <p:cNvPr id="25616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AU" altLang="en-US" noProof="0" smtClean="0"/>
              <a:t>Click to edit Master subtitle style</a:t>
            </a:r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992F5B-DAB0-4135-B451-4A5F2A9E692F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758571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61AD0-21F8-40A3-8723-00458FBD2037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996037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9313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F07A9-A0A2-40E8-BB6B-D160EB6DEE00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464544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67527-E7B3-4B24-B106-FCAE504E741A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557735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CE3D4-05B4-4C0B-93B6-268E588C6EF6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8787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2413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17E26-3575-4C21-99B8-083B0B8D26AD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358288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9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1D76B-5FFE-4FC4-9F53-43410D891B14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40466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FE6CE-D2B9-4773-A099-4841450A9D46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5930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A0F53-DD25-46AD-8117-0A74B612738B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275987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4ADD6-CC6A-4C25-B4AC-AA098694D868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86481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5A456-C638-4116-A8B0-2FC93BC6F6B1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044885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folHlink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ChangeArrowheads="1"/>
          </p:cNvSpPr>
          <p:nvPr userDrawn="1"/>
        </p:nvSpPr>
        <p:spPr bwMode="ltGray">
          <a:xfrm>
            <a:off x="0" y="0"/>
            <a:ext cx="1465263" cy="68564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NZ" altLang="en-US"/>
          </a:p>
        </p:txBody>
      </p:sp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1576388" y="1631950"/>
            <a:ext cx="7566025" cy="188913"/>
            <a:chOff x="993" y="1028"/>
            <a:chExt cx="4766" cy="119"/>
          </a:xfrm>
        </p:grpSpPr>
        <p:sp>
          <p:nvSpPr>
            <p:cNvPr id="1038" name="Rectangle 10"/>
            <p:cNvSpPr>
              <a:spLocks noChangeArrowheads="1"/>
            </p:cNvSpPr>
            <p:nvPr/>
          </p:nvSpPr>
          <p:spPr bwMode="ltGray">
            <a:xfrm>
              <a:off x="996" y="1035"/>
              <a:ext cx="4763" cy="106"/>
            </a:xfrm>
            <a:prstGeom prst="rect">
              <a:avLst/>
            </a:prstGeom>
            <a:gradFill rotWithShape="0"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 Unicode MS" panose="020B0604020202020204" pitchFamily="34" charset="-128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 Unicode MS" panose="020B0604020202020204" pitchFamily="34" charset="-128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 Unicode MS" panose="020B0604020202020204" pitchFamily="34" charset="-128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 Unicode MS" panose="020B0604020202020204" pitchFamily="34" charset="-128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 Unicode MS" panose="020B0604020202020204" pitchFamily="34" charset="-128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anose="020B0604020202020204" pitchFamily="34" charset="-128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anose="020B0604020202020204" pitchFamily="34" charset="-128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anose="020B0604020202020204" pitchFamily="34" charset="-128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anose="020B0604020202020204" pitchFamily="34" charset="-128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NZ" altLang="en-US"/>
            </a:p>
          </p:txBody>
        </p:sp>
        <p:sp>
          <p:nvSpPr>
            <p:cNvPr id="1039" name="Line 11"/>
            <p:cNvSpPr>
              <a:spLocks noChangeShapeType="1"/>
            </p:cNvSpPr>
            <p:nvPr/>
          </p:nvSpPr>
          <p:spPr bwMode="ltGray">
            <a:xfrm>
              <a:off x="999" y="1145"/>
              <a:ext cx="4760" cy="0"/>
            </a:xfrm>
            <a:prstGeom prst="line">
              <a:avLst/>
            </a:prstGeom>
            <a:noFill/>
            <a:ln w="12700">
              <a:solidFill>
                <a:srgbClr val="99663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040" name="Line 12"/>
            <p:cNvSpPr>
              <a:spLocks noChangeShapeType="1"/>
            </p:cNvSpPr>
            <p:nvPr/>
          </p:nvSpPr>
          <p:spPr bwMode="ltGray">
            <a:xfrm>
              <a:off x="999" y="1121"/>
              <a:ext cx="4760" cy="0"/>
            </a:xfrm>
            <a:prstGeom prst="line">
              <a:avLst/>
            </a:prstGeom>
            <a:noFill/>
            <a:ln w="12700">
              <a:solidFill>
                <a:srgbClr val="99663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041" name="Line 13"/>
            <p:cNvSpPr>
              <a:spLocks noChangeShapeType="1"/>
            </p:cNvSpPr>
            <p:nvPr/>
          </p:nvSpPr>
          <p:spPr bwMode="ltGray">
            <a:xfrm>
              <a:off x="999" y="1091"/>
              <a:ext cx="4760" cy="0"/>
            </a:xfrm>
            <a:prstGeom prst="line">
              <a:avLst/>
            </a:prstGeom>
            <a:noFill/>
            <a:ln w="12700">
              <a:solidFill>
                <a:srgbClr val="99663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042" name="Line 14"/>
            <p:cNvSpPr>
              <a:spLocks noChangeShapeType="1"/>
            </p:cNvSpPr>
            <p:nvPr/>
          </p:nvSpPr>
          <p:spPr bwMode="ltGray">
            <a:xfrm>
              <a:off x="999" y="1057"/>
              <a:ext cx="4760" cy="0"/>
            </a:xfrm>
            <a:prstGeom prst="line">
              <a:avLst/>
            </a:prstGeom>
            <a:noFill/>
            <a:ln w="12700">
              <a:solidFill>
                <a:srgbClr val="99663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043" name="Freeform 15"/>
            <p:cNvSpPr>
              <a:spLocks/>
            </p:cNvSpPr>
            <p:nvPr/>
          </p:nvSpPr>
          <p:spPr bwMode="ltGray">
            <a:xfrm>
              <a:off x="993" y="1028"/>
              <a:ext cx="4765" cy="119"/>
            </a:xfrm>
            <a:custGeom>
              <a:avLst/>
              <a:gdLst>
                <a:gd name="T0" fmla="*/ 0 w 4765"/>
                <a:gd name="T1" fmla="*/ 118 h 119"/>
                <a:gd name="T2" fmla="*/ 0 w 4765"/>
                <a:gd name="T3" fmla="*/ 0 h 119"/>
                <a:gd name="T4" fmla="*/ 4764 w 4765"/>
                <a:gd name="T5" fmla="*/ 0 h 1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765" h="119">
                  <a:moveTo>
                    <a:pt x="0" y="118"/>
                  </a:moveTo>
                  <a:lnTo>
                    <a:pt x="0" y="0"/>
                  </a:lnTo>
                  <a:lnTo>
                    <a:pt x="4764" y="0"/>
                  </a:lnTo>
                </a:path>
              </a:pathLst>
            </a:custGeom>
            <a:noFill/>
            <a:ln w="12700" cap="rnd" cmpd="sng">
              <a:solidFill>
                <a:srgbClr val="FFCC66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1028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title style</a:t>
            </a:r>
          </a:p>
        </p:txBody>
      </p:sp>
      <p:sp>
        <p:nvSpPr>
          <p:cNvPr id="1029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</a:p>
        </p:txBody>
      </p:sp>
      <p:sp>
        <p:nvSpPr>
          <p:cNvPr id="24594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589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24595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973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24596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63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004543C-565C-4491-8314-65240774F397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  <p:grpSp>
        <p:nvGrpSpPr>
          <p:cNvPr id="1033" name="Group 22"/>
          <p:cNvGrpSpPr>
            <a:grpSpLocks/>
          </p:cNvGrpSpPr>
          <p:nvPr userDrawn="1"/>
        </p:nvGrpSpPr>
        <p:grpSpPr bwMode="auto">
          <a:xfrm>
            <a:off x="0" y="0"/>
            <a:ext cx="1422400" cy="6470650"/>
            <a:chOff x="0" y="0"/>
            <a:chExt cx="896" cy="4076"/>
          </a:xfrm>
        </p:grpSpPr>
        <p:sp>
          <p:nvSpPr>
            <p:cNvPr id="1034" name="Freeform 6"/>
            <p:cNvSpPr>
              <a:spLocks/>
            </p:cNvSpPr>
            <p:nvPr userDrawn="1"/>
          </p:nvSpPr>
          <p:spPr bwMode="ltGray">
            <a:xfrm>
              <a:off x="6" y="1023"/>
              <a:ext cx="890" cy="916"/>
            </a:xfrm>
            <a:custGeom>
              <a:avLst/>
              <a:gdLst>
                <a:gd name="T0" fmla="*/ 307 w 890"/>
                <a:gd name="T1" fmla="*/ 292 h 916"/>
                <a:gd name="T2" fmla="*/ 307 w 890"/>
                <a:gd name="T3" fmla="*/ 234 h 916"/>
                <a:gd name="T4" fmla="*/ 261 w 890"/>
                <a:gd name="T5" fmla="*/ 159 h 916"/>
                <a:gd name="T6" fmla="*/ 247 w 890"/>
                <a:gd name="T7" fmla="*/ 91 h 916"/>
                <a:gd name="T8" fmla="*/ 225 w 890"/>
                <a:gd name="T9" fmla="*/ 24 h 916"/>
                <a:gd name="T10" fmla="*/ 259 w 890"/>
                <a:gd name="T11" fmla="*/ 21 h 916"/>
                <a:gd name="T12" fmla="*/ 298 w 890"/>
                <a:gd name="T13" fmla="*/ 82 h 916"/>
                <a:gd name="T14" fmla="*/ 322 w 890"/>
                <a:gd name="T15" fmla="*/ 118 h 916"/>
                <a:gd name="T16" fmla="*/ 358 w 890"/>
                <a:gd name="T17" fmla="*/ 180 h 916"/>
                <a:gd name="T18" fmla="*/ 406 w 890"/>
                <a:gd name="T19" fmla="*/ 240 h 916"/>
                <a:gd name="T20" fmla="*/ 505 w 890"/>
                <a:gd name="T21" fmla="*/ 184 h 916"/>
                <a:gd name="T22" fmla="*/ 514 w 890"/>
                <a:gd name="T23" fmla="*/ 118 h 916"/>
                <a:gd name="T24" fmla="*/ 552 w 890"/>
                <a:gd name="T25" fmla="*/ 69 h 916"/>
                <a:gd name="T26" fmla="*/ 589 w 890"/>
                <a:gd name="T27" fmla="*/ 13 h 916"/>
                <a:gd name="T28" fmla="*/ 615 w 890"/>
                <a:gd name="T29" fmla="*/ 16 h 916"/>
                <a:gd name="T30" fmla="*/ 600 w 890"/>
                <a:gd name="T31" fmla="*/ 49 h 916"/>
                <a:gd name="T32" fmla="*/ 592 w 890"/>
                <a:gd name="T33" fmla="*/ 124 h 916"/>
                <a:gd name="T34" fmla="*/ 574 w 890"/>
                <a:gd name="T35" fmla="*/ 186 h 916"/>
                <a:gd name="T36" fmla="*/ 568 w 890"/>
                <a:gd name="T37" fmla="*/ 282 h 916"/>
                <a:gd name="T38" fmla="*/ 645 w 890"/>
                <a:gd name="T39" fmla="*/ 325 h 916"/>
                <a:gd name="T40" fmla="*/ 720 w 890"/>
                <a:gd name="T41" fmla="*/ 277 h 916"/>
                <a:gd name="T42" fmla="*/ 816 w 890"/>
                <a:gd name="T43" fmla="*/ 253 h 916"/>
                <a:gd name="T44" fmla="*/ 861 w 890"/>
                <a:gd name="T45" fmla="*/ 279 h 916"/>
                <a:gd name="T46" fmla="*/ 796 w 890"/>
                <a:gd name="T47" fmla="*/ 324 h 916"/>
                <a:gd name="T48" fmla="*/ 735 w 890"/>
                <a:gd name="T49" fmla="*/ 352 h 916"/>
                <a:gd name="T50" fmla="*/ 669 w 890"/>
                <a:gd name="T51" fmla="*/ 409 h 916"/>
                <a:gd name="T52" fmla="*/ 673 w 890"/>
                <a:gd name="T53" fmla="*/ 510 h 916"/>
                <a:gd name="T54" fmla="*/ 751 w 890"/>
                <a:gd name="T55" fmla="*/ 535 h 916"/>
                <a:gd name="T56" fmla="*/ 819 w 890"/>
                <a:gd name="T57" fmla="*/ 577 h 916"/>
                <a:gd name="T58" fmla="*/ 874 w 890"/>
                <a:gd name="T59" fmla="*/ 606 h 916"/>
                <a:gd name="T60" fmla="*/ 867 w 890"/>
                <a:gd name="T61" fmla="*/ 637 h 916"/>
                <a:gd name="T62" fmla="*/ 807 w 890"/>
                <a:gd name="T63" fmla="*/ 618 h 916"/>
                <a:gd name="T64" fmla="*/ 736 w 890"/>
                <a:gd name="T65" fmla="*/ 592 h 916"/>
                <a:gd name="T66" fmla="*/ 615 w 890"/>
                <a:gd name="T67" fmla="*/ 588 h 916"/>
                <a:gd name="T68" fmla="*/ 576 w 890"/>
                <a:gd name="T69" fmla="*/ 628 h 916"/>
                <a:gd name="T70" fmla="*/ 618 w 890"/>
                <a:gd name="T71" fmla="*/ 723 h 916"/>
                <a:gd name="T72" fmla="*/ 640 w 890"/>
                <a:gd name="T73" fmla="*/ 807 h 916"/>
                <a:gd name="T74" fmla="*/ 664 w 890"/>
                <a:gd name="T75" fmla="*/ 889 h 916"/>
                <a:gd name="T76" fmla="*/ 624 w 890"/>
                <a:gd name="T77" fmla="*/ 870 h 916"/>
                <a:gd name="T78" fmla="*/ 568 w 890"/>
                <a:gd name="T79" fmla="*/ 789 h 916"/>
                <a:gd name="T80" fmla="*/ 513 w 890"/>
                <a:gd name="T81" fmla="*/ 708 h 916"/>
                <a:gd name="T82" fmla="*/ 390 w 890"/>
                <a:gd name="T83" fmla="*/ 730 h 916"/>
                <a:gd name="T84" fmla="*/ 339 w 890"/>
                <a:gd name="T85" fmla="*/ 838 h 916"/>
                <a:gd name="T86" fmla="*/ 285 w 890"/>
                <a:gd name="T87" fmla="*/ 915 h 916"/>
                <a:gd name="T88" fmla="*/ 276 w 890"/>
                <a:gd name="T89" fmla="*/ 867 h 916"/>
                <a:gd name="T90" fmla="*/ 298 w 890"/>
                <a:gd name="T91" fmla="*/ 766 h 916"/>
                <a:gd name="T92" fmla="*/ 324 w 890"/>
                <a:gd name="T93" fmla="*/ 664 h 916"/>
                <a:gd name="T94" fmla="*/ 283 w 890"/>
                <a:gd name="T95" fmla="*/ 583 h 916"/>
                <a:gd name="T96" fmla="*/ 201 w 890"/>
                <a:gd name="T97" fmla="*/ 619 h 916"/>
                <a:gd name="T98" fmla="*/ 88 w 890"/>
                <a:gd name="T99" fmla="*/ 655 h 916"/>
                <a:gd name="T100" fmla="*/ 16 w 890"/>
                <a:gd name="T101" fmla="*/ 655 h 916"/>
                <a:gd name="T102" fmla="*/ 94 w 890"/>
                <a:gd name="T103" fmla="*/ 606 h 916"/>
                <a:gd name="T104" fmla="*/ 162 w 890"/>
                <a:gd name="T105" fmla="*/ 567 h 916"/>
                <a:gd name="T106" fmla="*/ 247 w 890"/>
                <a:gd name="T107" fmla="*/ 504 h 916"/>
                <a:gd name="T108" fmla="*/ 190 w 890"/>
                <a:gd name="T109" fmla="*/ 390 h 916"/>
                <a:gd name="T110" fmla="*/ 81 w 890"/>
                <a:gd name="T111" fmla="*/ 355 h 916"/>
                <a:gd name="T112" fmla="*/ 3 w 890"/>
                <a:gd name="T113" fmla="*/ 307 h 916"/>
                <a:gd name="T114" fmla="*/ 39 w 890"/>
                <a:gd name="T115" fmla="*/ 286 h 916"/>
                <a:gd name="T116" fmla="*/ 115 w 890"/>
                <a:gd name="T117" fmla="*/ 306 h 916"/>
                <a:gd name="T118" fmla="*/ 226 w 890"/>
                <a:gd name="T119" fmla="*/ 327 h 91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890" h="916">
                  <a:moveTo>
                    <a:pt x="279" y="334"/>
                  </a:moveTo>
                  <a:lnTo>
                    <a:pt x="292" y="312"/>
                  </a:lnTo>
                  <a:lnTo>
                    <a:pt x="307" y="292"/>
                  </a:lnTo>
                  <a:lnTo>
                    <a:pt x="324" y="276"/>
                  </a:lnTo>
                  <a:lnTo>
                    <a:pt x="313" y="255"/>
                  </a:lnTo>
                  <a:lnTo>
                    <a:pt x="307" y="234"/>
                  </a:lnTo>
                  <a:lnTo>
                    <a:pt x="288" y="202"/>
                  </a:lnTo>
                  <a:lnTo>
                    <a:pt x="274" y="181"/>
                  </a:lnTo>
                  <a:lnTo>
                    <a:pt x="261" y="159"/>
                  </a:lnTo>
                  <a:lnTo>
                    <a:pt x="256" y="139"/>
                  </a:lnTo>
                  <a:lnTo>
                    <a:pt x="256" y="118"/>
                  </a:lnTo>
                  <a:lnTo>
                    <a:pt x="247" y="91"/>
                  </a:lnTo>
                  <a:lnTo>
                    <a:pt x="237" y="70"/>
                  </a:lnTo>
                  <a:lnTo>
                    <a:pt x="226" y="46"/>
                  </a:lnTo>
                  <a:lnTo>
                    <a:pt x="225" y="24"/>
                  </a:lnTo>
                  <a:lnTo>
                    <a:pt x="232" y="10"/>
                  </a:lnTo>
                  <a:lnTo>
                    <a:pt x="247" y="9"/>
                  </a:lnTo>
                  <a:lnTo>
                    <a:pt x="259" y="21"/>
                  </a:lnTo>
                  <a:lnTo>
                    <a:pt x="270" y="46"/>
                  </a:lnTo>
                  <a:lnTo>
                    <a:pt x="280" y="61"/>
                  </a:lnTo>
                  <a:lnTo>
                    <a:pt x="298" y="82"/>
                  </a:lnTo>
                  <a:lnTo>
                    <a:pt x="309" y="88"/>
                  </a:lnTo>
                  <a:lnTo>
                    <a:pt x="315" y="99"/>
                  </a:lnTo>
                  <a:lnTo>
                    <a:pt x="322" y="118"/>
                  </a:lnTo>
                  <a:lnTo>
                    <a:pt x="330" y="141"/>
                  </a:lnTo>
                  <a:lnTo>
                    <a:pt x="339" y="160"/>
                  </a:lnTo>
                  <a:lnTo>
                    <a:pt x="358" y="180"/>
                  </a:lnTo>
                  <a:lnTo>
                    <a:pt x="379" y="205"/>
                  </a:lnTo>
                  <a:lnTo>
                    <a:pt x="399" y="225"/>
                  </a:lnTo>
                  <a:lnTo>
                    <a:pt x="406" y="240"/>
                  </a:lnTo>
                  <a:lnTo>
                    <a:pt x="474" y="241"/>
                  </a:lnTo>
                  <a:lnTo>
                    <a:pt x="495" y="208"/>
                  </a:lnTo>
                  <a:lnTo>
                    <a:pt x="505" y="184"/>
                  </a:lnTo>
                  <a:lnTo>
                    <a:pt x="507" y="160"/>
                  </a:lnTo>
                  <a:lnTo>
                    <a:pt x="510" y="141"/>
                  </a:lnTo>
                  <a:lnTo>
                    <a:pt x="514" y="118"/>
                  </a:lnTo>
                  <a:lnTo>
                    <a:pt x="529" y="94"/>
                  </a:lnTo>
                  <a:lnTo>
                    <a:pt x="540" y="85"/>
                  </a:lnTo>
                  <a:lnTo>
                    <a:pt x="552" y="69"/>
                  </a:lnTo>
                  <a:lnTo>
                    <a:pt x="561" y="45"/>
                  </a:lnTo>
                  <a:lnTo>
                    <a:pt x="571" y="27"/>
                  </a:lnTo>
                  <a:lnTo>
                    <a:pt x="589" y="13"/>
                  </a:lnTo>
                  <a:lnTo>
                    <a:pt x="604" y="0"/>
                  </a:lnTo>
                  <a:lnTo>
                    <a:pt x="613" y="6"/>
                  </a:lnTo>
                  <a:lnTo>
                    <a:pt x="615" y="16"/>
                  </a:lnTo>
                  <a:lnTo>
                    <a:pt x="606" y="27"/>
                  </a:lnTo>
                  <a:lnTo>
                    <a:pt x="603" y="34"/>
                  </a:lnTo>
                  <a:lnTo>
                    <a:pt x="600" y="49"/>
                  </a:lnTo>
                  <a:lnTo>
                    <a:pt x="600" y="79"/>
                  </a:lnTo>
                  <a:lnTo>
                    <a:pt x="600" y="103"/>
                  </a:lnTo>
                  <a:lnTo>
                    <a:pt x="592" y="124"/>
                  </a:lnTo>
                  <a:lnTo>
                    <a:pt x="583" y="145"/>
                  </a:lnTo>
                  <a:lnTo>
                    <a:pt x="576" y="162"/>
                  </a:lnTo>
                  <a:lnTo>
                    <a:pt x="574" y="186"/>
                  </a:lnTo>
                  <a:lnTo>
                    <a:pt x="574" y="216"/>
                  </a:lnTo>
                  <a:lnTo>
                    <a:pt x="568" y="244"/>
                  </a:lnTo>
                  <a:lnTo>
                    <a:pt x="568" y="282"/>
                  </a:lnTo>
                  <a:lnTo>
                    <a:pt x="588" y="300"/>
                  </a:lnTo>
                  <a:lnTo>
                    <a:pt x="607" y="325"/>
                  </a:lnTo>
                  <a:lnTo>
                    <a:pt x="645" y="325"/>
                  </a:lnTo>
                  <a:lnTo>
                    <a:pt x="678" y="312"/>
                  </a:lnTo>
                  <a:lnTo>
                    <a:pt x="697" y="292"/>
                  </a:lnTo>
                  <a:lnTo>
                    <a:pt x="720" y="277"/>
                  </a:lnTo>
                  <a:lnTo>
                    <a:pt x="777" y="274"/>
                  </a:lnTo>
                  <a:lnTo>
                    <a:pt x="801" y="265"/>
                  </a:lnTo>
                  <a:lnTo>
                    <a:pt x="816" y="253"/>
                  </a:lnTo>
                  <a:lnTo>
                    <a:pt x="859" y="252"/>
                  </a:lnTo>
                  <a:lnTo>
                    <a:pt x="865" y="265"/>
                  </a:lnTo>
                  <a:lnTo>
                    <a:pt x="861" y="279"/>
                  </a:lnTo>
                  <a:lnTo>
                    <a:pt x="843" y="288"/>
                  </a:lnTo>
                  <a:lnTo>
                    <a:pt x="819" y="300"/>
                  </a:lnTo>
                  <a:lnTo>
                    <a:pt x="796" y="324"/>
                  </a:lnTo>
                  <a:lnTo>
                    <a:pt x="786" y="334"/>
                  </a:lnTo>
                  <a:lnTo>
                    <a:pt x="765" y="343"/>
                  </a:lnTo>
                  <a:lnTo>
                    <a:pt x="735" y="352"/>
                  </a:lnTo>
                  <a:lnTo>
                    <a:pt x="714" y="367"/>
                  </a:lnTo>
                  <a:lnTo>
                    <a:pt x="687" y="390"/>
                  </a:lnTo>
                  <a:lnTo>
                    <a:pt x="669" y="409"/>
                  </a:lnTo>
                  <a:lnTo>
                    <a:pt x="649" y="420"/>
                  </a:lnTo>
                  <a:lnTo>
                    <a:pt x="648" y="481"/>
                  </a:lnTo>
                  <a:lnTo>
                    <a:pt x="673" y="510"/>
                  </a:lnTo>
                  <a:lnTo>
                    <a:pt x="703" y="526"/>
                  </a:lnTo>
                  <a:lnTo>
                    <a:pt x="730" y="531"/>
                  </a:lnTo>
                  <a:lnTo>
                    <a:pt x="751" y="535"/>
                  </a:lnTo>
                  <a:lnTo>
                    <a:pt x="777" y="549"/>
                  </a:lnTo>
                  <a:lnTo>
                    <a:pt x="795" y="567"/>
                  </a:lnTo>
                  <a:lnTo>
                    <a:pt x="819" y="577"/>
                  </a:lnTo>
                  <a:lnTo>
                    <a:pt x="846" y="583"/>
                  </a:lnTo>
                  <a:lnTo>
                    <a:pt x="861" y="592"/>
                  </a:lnTo>
                  <a:lnTo>
                    <a:pt x="874" y="606"/>
                  </a:lnTo>
                  <a:lnTo>
                    <a:pt x="889" y="621"/>
                  </a:lnTo>
                  <a:lnTo>
                    <a:pt x="888" y="634"/>
                  </a:lnTo>
                  <a:lnTo>
                    <a:pt x="867" y="637"/>
                  </a:lnTo>
                  <a:lnTo>
                    <a:pt x="853" y="631"/>
                  </a:lnTo>
                  <a:lnTo>
                    <a:pt x="832" y="618"/>
                  </a:lnTo>
                  <a:lnTo>
                    <a:pt x="807" y="618"/>
                  </a:lnTo>
                  <a:lnTo>
                    <a:pt x="780" y="618"/>
                  </a:lnTo>
                  <a:lnTo>
                    <a:pt x="759" y="615"/>
                  </a:lnTo>
                  <a:lnTo>
                    <a:pt x="736" y="592"/>
                  </a:lnTo>
                  <a:lnTo>
                    <a:pt x="718" y="588"/>
                  </a:lnTo>
                  <a:lnTo>
                    <a:pt x="684" y="588"/>
                  </a:lnTo>
                  <a:lnTo>
                    <a:pt x="615" y="588"/>
                  </a:lnTo>
                  <a:lnTo>
                    <a:pt x="604" y="606"/>
                  </a:lnTo>
                  <a:lnTo>
                    <a:pt x="589" y="621"/>
                  </a:lnTo>
                  <a:lnTo>
                    <a:pt x="576" y="628"/>
                  </a:lnTo>
                  <a:lnTo>
                    <a:pt x="580" y="666"/>
                  </a:lnTo>
                  <a:lnTo>
                    <a:pt x="600" y="702"/>
                  </a:lnTo>
                  <a:lnTo>
                    <a:pt x="618" y="723"/>
                  </a:lnTo>
                  <a:lnTo>
                    <a:pt x="630" y="753"/>
                  </a:lnTo>
                  <a:lnTo>
                    <a:pt x="631" y="787"/>
                  </a:lnTo>
                  <a:lnTo>
                    <a:pt x="640" y="807"/>
                  </a:lnTo>
                  <a:lnTo>
                    <a:pt x="654" y="838"/>
                  </a:lnTo>
                  <a:lnTo>
                    <a:pt x="664" y="862"/>
                  </a:lnTo>
                  <a:lnTo>
                    <a:pt x="664" y="889"/>
                  </a:lnTo>
                  <a:lnTo>
                    <a:pt x="654" y="898"/>
                  </a:lnTo>
                  <a:lnTo>
                    <a:pt x="642" y="898"/>
                  </a:lnTo>
                  <a:lnTo>
                    <a:pt x="624" y="870"/>
                  </a:lnTo>
                  <a:lnTo>
                    <a:pt x="612" y="837"/>
                  </a:lnTo>
                  <a:lnTo>
                    <a:pt x="583" y="808"/>
                  </a:lnTo>
                  <a:lnTo>
                    <a:pt x="568" y="789"/>
                  </a:lnTo>
                  <a:lnTo>
                    <a:pt x="556" y="760"/>
                  </a:lnTo>
                  <a:lnTo>
                    <a:pt x="549" y="738"/>
                  </a:lnTo>
                  <a:lnTo>
                    <a:pt x="513" y="708"/>
                  </a:lnTo>
                  <a:lnTo>
                    <a:pt x="489" y="682"/>
                  </a:lnTo>
                  <a:lnTo>
                    <a:pt x="415" y="684"/>
                  </a:lnTo>
                  <a:lnTo>
                    <a:pt x="390" y="730"/>
                  </a:lnTo>
                  <a:lnTo>
                    <a:pt x="372" y="759"/>
                  </a:lnTo>
                  <a:lnTo>
                    <a:pt x="361" y="798"/>
                  </a:lnTo>
                  <a:lnTo>
                    <a:pt x="339" y="838"/>
                  </a:lnTo>
                  <a:lnTo>
                    <a:pt x="316" y="874"/>
                  </a:lnTo>
                  <a:lnTo>
                    <a:pt x="294" y="907"/>
                  </a:lnTo>
                  <a:lnTo>
                    <a:pt x="285" y="915"/>
                  </a:lnTo>
                  <a:lnTo>
                    <a:pt x="268" y="909"/>
                  </a:lnTo>
                  <a:lnTo>
                    <a:pt x="268" y="894"/>
                  </a:lnTo>
                  <a:lnTo>
                    <a:pt x="276" y="867"/>
                  </a:lnTo>
                  <a:lnTo>
                    <a:pt x="291" y="837"/>
                  </a:lnTo>
                  <a:lnTo>
                    <a:pt x="294" y="790"/>
                  </a:lnTo>
                  <a:lnTo>
                    <a:pt x="298" y="766"/>
                  </a:lnTo>
                  <a:lnTo>
                    <a:pt x="313" y="744"/>
                  </a:lnTo>
                  <a:lnTo>
                    <a:pt x="319" y="699"/>
                  </a:lnTo>
                  <a:lnTo>
                    <a:pt x="324" y="664"/>
                  </a:lnTo>
                  <a:lnTo>
                    <a:pt x="336" y="637"/>
                  </a:lnTo>
                  <a:lnTo>
                    <a:pt x="309" y="609"/>
                  </a:lnTo>
                  <a:lnTo>
                    <a:pt x="283" y="583"/>
                  </a:lnTo>
                  <a:lnTo>
                    <a:pt x="271" y="577"/>
                  </a:lnTo>
                  <a:lnTo>
                    <a:pt x="231" y="601"/>
                  </a:lnTo>
                  <a:lnTo>
                    <a:pt x="201" y="619"/>
                  </a:lnTo>
                  <a:lnTo>
                    <a:pt x="162" y="633"/>
                  </a:lnTo>
                  <a:lnTo>
                    <a:pt x="118" y="640"/>
                  </a:lnTo>
                  <a:lnTo>
                    <a:pt x="88" y="655"/>
                  </a:lnTo>
                  <a:lnTo>
                    <a:pt x="63" y="666"/>
                  </a:lnTo>
                  <a:lnTo>
                    <a:pt x="27" y="666"/>
                  </a:lnTo>
                  <a:lnTo>
                    <a:pt x="16" y="655"/>
                  </a:lnTo>
                  <a:lnTo>
                    <a:pt x="30" y="642"/>
                  </a:lnTo>
                  <a:lnTo>
                    <a:pt x="67" y="628"/>
                  </a:lnTo>
                  <a:lnTo>
                    <a:pt x="94" y="606"/>
                  </a:lnTo>
                  <a:lnTo>
                    <a:pt x="120" y="588"/>
                  </a:lnTo>
                  <a:lnTo>
                    <a:pt x="136" y="576"/>
                  </a:lnTo>
                  <a:lnTo>
                    <a:pt x="162" y="567"/>
                  </a:lnTo>
                  <a:lnTo>
                    <a:pt x="204" y="531"/>
                  </a:lnTo>
                  <a:lnTo>
                    <a:pt x="231" y="510"/>
                  </a:lnTo>
                  <a:lnTo>
                    <a:pt x="247" y="504"/>
                  </a:lnTo>
                  <a:lnTo>
                    <a:pt x="250" y="429"/>
                  </a:lnTo>
                  <a:lnTo>
                    <a:pt x="204" y="396"/>
                  </a:lnTo>
                  <a:lnTo>
                    <a:pt x="190" y="390"/>
                  </a:lnTo>
                  <a:lnTo>
                    <a:pt x="129" y="385"/>
                  </a:lnTo>
                  <a:lnTo>
                    <a:pt x="105" y="369"/>
                  </a:lnTo>
                  <a:lnTo>
                    <a:pt x="81" y="355"/>
                  </a:lnTo>
                  <a:lnTo>
                    <a:pt x="63" y="345"/>
                  </a:lnTo>
                  <a:lnTo>
                    <a:pt x="34" y="339"/>
                  </a:lnTo>
                  <a:lnTo>
                    <a:pt x="3" y="307"/>
                  </a:lnTo>
                  <a:lnTo>
                    <a:pt x="0" y="291"/>
                  </a:lnTo>
                  <a:lnTo>
                    <a:pt x="9" y="285"/>
                  </a:lnTo>
                  <a:lnTo>
                    <a:pt x="39" y="286"/>
                  </a:lnTo>
                  <a:lnTo>
                    <a:pt x="67" y="301"/>
                  </a:lnTo>
                  <a:lnTo>
                    <a:pt x="85" y="304"/>
                  </a:lnTo>
                  <a:lnTo>
                    <a:pt x="115" y="306"/>
                  </a:lnTo>
                  <a:lnTo>
                    <a:pt x="148" y="318"/>
                  </a:lnTo>
                  <a:lnTo>
                    <a:pt x="165" y="324"/>
                  </a:lnTo>
                  <a:lnTo>
                    <a:pt x="226" y="327"/>
                  </a:lnTo>
                  <a:lnTo>
                    <a:pt x="258" y="334"/>
                  </a:lnTo>
                  <a:lnTo>
                    <a:pt x="279" y="334"/>
                  </a:lnTo>
                </a:path>
              </a:pathLst>
            </a:custGeom>
            <a:solidFill>
              <a:schemeClr val="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035" name="Freeform 7"/>
            <p:cNvSpPr>
              <a:spLocks/>
            </p:cNvSpPr>
            <p:nvPr userDrawn="1"/>
          </p:nvSpPr>
          <p:spPr bwMode="ltGray">
            <a:xfrm>
              <a:off x="6" y="2087"/>
              <a:ext cx="890" cy="916"/>
            </a:xfrm>
            <a:custGeom>
              <a:avLst/>
              <a:gdLst>
                <a:gd name="T0" fmla="*/ 307 w 890"/>
                <a:gd name="T1" fmla="*/ 292 h 916"/>
                <a:gd name="T2" fmla="*/ 307 w 890"/>
                <a:gd name="T3" fmla="*/ 234 h 916"/>
                <a:gd name="T4" fmla="*/ 261 w 890"/>
                <a:gd name="T5" fmla="*/ 159 h 916"/>
                <a:gd name="T6" fmla="*/ 247 w 890"/>
                <a:gd name="T7" fmla="*/ 91 h 916"/>
                <a:gd name="T8" fmla="*/ 225 w 890"/>
                <a:gd name="T9" fmla="*/ 24 h 916"/>
                <a:gd name="T10" fmla="*/ 259 w 890"/>
                <a:gd name="T11" fmla="*/ 21 h 916"/>
                <a:gd name="T12" fmla="*/ 298 w 890"/>
                <a:gd name="T13" fmla="*/ 82 h 916"/>
                <a:gd name="T14" fmla="*/ 322 w 890"/>
                <a:gd name="T15" fmla="*/ 118 h 916"/>
                <a:gd name="T16" fmla="*/ 358 w 890"/>
                <a:gd name="T17" fmla="*/ 180 h 916"/>
                <a:gd name="T18" fmla="*/ 406 w 890"/>
                <a:gd name="T19" fmla="*/ 240 h 916"/>
                <a:gd name="T20" fmla="*/ 505 w 890"/>
                <a:gd name="T21" fmla="*/ 184 h 916"/>
                <a:gd name="T22" fmla="*/ 514 w 890"/>
                <a:gd name="T23" fmla="*/ 118 h 916"/>
                <a:gd name="T24" fmla="*/ 552 w 890"/>
                <a:gd name="T25" fmla="*/ 69 h 916"/>
                <a:gd name="T26" fmla="*/ 589 w 890"/>
                <a:gd name="T27" fmla="*/ 13 h 916"/>
                <a:gd name="T28" fmla="*/ 615 w 890"/>
                <a:gd name="T29" fmla="*/ 16 h 916"/>
                <a:gd name="T30" fmla="*/ 600 w 890"/>
                <a:gd name="T31" fmla="*/ 49 h 916"/>
                <a:gd name="T32" fmla="*/ 592 w 890"/>
                <a:gd name="T33" fmla="*/ 124 h 916"/>
                <a:gd name="T34" fmla="*/ 574 w 890"/>
                <a:gd name="T35" fmla="*/ 186 h 916"/>
                <a:gd name="T36" fmla="*/ 568 w 890"/>
                <a:gd name="T37" fmla="*/ 282 h 916"/>
                <a:gd name="T38" fmla="*/ 645 w 890"/>
                <a:gd name="T39" fmla="*/ 325 h 916"/>
                <a:gd name="T40" fmla="*/ 720 w 890"/>
                <a:gd name="T41" fmla="*/ 277 h 916"/>
                <a:gd name="T42" fmla="*/ 816 w 890"/>
                <a:gd name="T43" fmla="*/ 253 h 916"/>
                <a:gd name="T44" fmla="*/ 861 w 890"/>
                <a:gd name="T45" fmla="*/ 279 h 916"/>
                <a:gd name="T46" fmla="*/ 796 w 890"/>
                <a:gd name="T47" fmla="*/ 324 h 916"/>
                <a:gd name="T48" fmla="*/ 735 w 890"/>
                <a:gd name="T49" fmla="*/ 352 h 916"/>
                <a:gd name="T50" fmla="*/ 669 w 890"/>
                <a:gd name="T51" fmla="*/ 409 h 916"/>
                <a:gd name="T52" fmla="*/ 673 w 890"/>
                <a:gd name="T53" fmla="*/ 510 h 916"/>
                <a:gd name="T54" fmla="*/ 751 w 890"/>
                <a:gd name="T55" fmla="*/ 535 h 916"/>
                <a:gd name="T56" fmla="*/ 819 w 890"/>
                <a:gd name="T57" fmla="*/ 577 h 916"/>
                <a:gd name="T58" fmla="*/ 874 w 890"/>
                <a:gd name="T59" fmla="*/ 606 h 916"/>
                <a:gd name="T60" fmla="*/ 867 w 890"/>
                <a:gd name="T61" fmla="*/ 637 h 916"/>
                <a:gd name="T62" fmla="*/ 807 w 890"/>
                <a:gd name="T63" fmla="*/ 618 h 916"/>
                <a:gd name="T64" fmla="*/ 736 w 890"/>
                <a:gd name="T65" fmla="*/ 592 h 916"/>
                <a:gd name="T66" fmla="*/ 615 w 890"/>
                <a:gd name="T67" fmla="*/ 588 h 916"/>
                <a:gd name="T68" fmla="*/ 576 w 890"/>
                <a:gd name="T69" fmla="*/ 628 h 916"/>
                <a:gd name="T70" fmla="*/ 618 w 890"/>
                <a:gd name="T71" fmla="*/ 723 h 916"/>
                <a:gd name="T72" fmla="*/ 640 w 890"/>
                <a:gd name="T73" fmla="*/ 807 h 916"/>
                <a:gd name="T74" fmla="*/ 664 w 890"/>
                <a:gd name="T75" fmla="*/ 889 h 916"/>
                <a:gd name="T76" fmla="*/ 624 w 890"/>
                <a:gd name="T77" fmla="*/ 870 h 916"/>
                <a:gd name="T78" fmla="*/ 568 w 890"/>
                <a:gd name="T79" fmla="*/ 789 h 916"/>
                <a:gd name="T80" fmla="*/ 513 w 890"/>
                <a:gd name="T81" fmla="*/ 708 h 916"/>
                <a:gd name="T82" fmla="*/ 390 w 890"/>
                <a:gd name="T83" fmla="*/ 730 h 916"/>
                <a:gd name="T84" fmla="*/ 339 w 890"/>
                <a:gd name="T85" fmla="*/ 838 h 916"/>
                <a:gd name="T86" fmla="*/ 285 w 890"/>
                <a:gd name="T87" fmla="*/ 915 h 916"/>
                <a:gd name="T88" fmla="*/ 276 w 890"/>
                <a:gd name="T89" fmla="*/ 867 h 916"/>
                <a:gd name="T90" fmla="*/ 298 w 890"/>
                <a:gd name="T91" fmla="*/ 766 h 916"/>
                <a:gd name="T92" fmla="*/ 324 w 890"/>
                <a:gd name="T93" fmla="*/ 664 h 916"/>
                <a:gd name="T94" fmla="*/ 283 w 890"/>
                <a:gd name="T95" fmla="*/ 583 h 916"/>
                <a:gd name="T96" fmla="*/ 201 w 890"/>
                <a:gd name="T97" fmla="*/ 619 h 916"/>
                <a:gd name="T98" fmla="*/ 88 w 890"/>
                <a:gd name="T99" fmla="*/ 655 h 916"/>
                <a:gd name="T100" fmla="*/ 16 w 890"/>
                <a:gd name="T101" fmla="*/ 655 h 916"/>
                <a:gd name="T102" fmla="*/ 94 w 890"/>
                <a:gd name="T103" fmla="*/ 606 h 916"/>
                <a:gd name="T104" fmla="*/ 162 w 890"/>
                <a:gd name="T105" fmla="*/ 567 h 916"/>
                <a:gd name="T106" fmla="*/ 247 w 890"/>
                <a:gd name="T107" fmla="*/ 504 h 916"/>
                <a:gd name="T108" fmla="*/ 190 w 890"/>
                <a:gd name="T109" fmla="*/ 390 h 916"/>
                <a:gd name="T110" fmla="*/ 81 w 890"/>
                <a:gd name="T111" fmla="*/ 355 h 916"/>
                <a:gd name="T112" fmla="*/ 3 w 890"/>
                <a:gd name="T113" fmla="*/ 307 h 916"/>
                <a:gd name="T114" fmla="*/ 39 w 890"/>
                <a:gd name="T115" fmla="*/ 286 h 916"/>
                <a:gd name="T116" fmla="*/ 115 w 890"/>
                <a:gd name="T117" fmla="*/ 306 h 916"/>
                <a:gd name="T118" fmla="*/ 226 w 890"/>
                <a:gd name="T119" fmla="*/ 327 h 91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890" h="916">
                  <a:moveTo>
                    <a:pt x="279" y="334"/>
                  </a:moveTo>
                  <a:lnTo>
                    <a:pt x="292" y="312"/>
                  </a:lnTo>
                  <a:lnTo>
                    <a:pt x="307" y="292"/>
                  </a:lnTo>
                  <a:lnTo>
                    <a:pt x="324" y="276"/>
                  </a:lnTo>
                  <a:lnTo>
                    <a:pt x="313" y="255"/>
                  </a:lnTo>
                  <a:lnTo>
                    <a:pt x="307" y="234"/>
                  </a:lnTo>
                  <a:lnTo>
                    <a:pt x="288" y="202"/>
                  </a:lnTo>
                  <a:lnTo>
                    <a:pt x="274" y="181"/>
                  </a:lnTo>
                  <a:lnTo>
                    <a:pt x="261" y="159"/>
                  </a:lnTo>
                  <a:lnTo>
                    <a:pt x="256" y="139"/>
                  </a:lnTo>
                  <a:lnTo>
                    <a:pt x="256" y="118"/>
                  </a:lnTo>
                  <a:lnTo>
                    <a:pt x="247" y="91"/>
                  </a:lnTo>
                  <a:lnTo>
                    <a:pt x="237" y="70"/>
                  </a:lnTo>
                  <a:lnTo>
                    <a:pt x="226" y="46"/>
                  </a:lnTo>
                  <a:lnTo>
                    <a:pt x="225" y="24"/>
                  </a:lnTo>
                  <a:lnTo>
                    <a:pt x="232" y="10"/>
                  </a:lnTo>
                  <a:lnTo>
                    <a:pt x="247" y="9"/>
                  </a:lnTo>
                  <a:lnTo>
                    <a:pt x="259" y="21"/>
                  </a:lnTo>
                  <a:lnTo>
                    <a:pt x="270" y="46"/>
                  </a:lnTo>
                  <a:lnTo>
                    <a:pt x="280" y="61"/>
                  </a:lnTo>
                  <a:lnTo>
                    <a:pt x="298" y="82"/>
                  </a:lnTo>
                  <a:lnTo>
                    <a:pt x="309" y="88"/>
                  </a:lnTo>
                  <a:lnTo>
                    <a:pt x="315" y="99"/>
                  </a:lnTo>
                  <a:lnTo>
                    <a:pt x="322" y="118"/>
                  </a:lnTo>
                  <a:lnTo>
                    <a:pt x="330" y="141"/>
                  </a:lnTo>
                  <a:lnTo>
                    <a:pt x="339" y="160"/>
                  </a:lnTo>
                  <a:lnTo>
                    <a:pt x="358" y="180"/>
                  </a:lnTo>
                  <a:lnTo>
                    <a:pt x="379" y="205"/>
                  </a:lnTo>
                  <a:lnTo>
                    <a:pt x="399" y="225"/>
                  </a:lnTo>
                  <a:lnTo>
                    <a:pt x="406" y="240"/>
                  </a:lnTo>
                  <a:lnTo>
                    <a:pt x="474" y="241"/>
                  </a:lnTo>
                  <a:lnTo>
                    <a:pt x="495" y="208"/>
                  </a:lnTo>
                  <a:lnTo>
                    <a:pt x="505" y="184"/>
                  </a:lnTo>
                  <a:lnTo>
                    <a:pt x="507" y="160"/>
                  </a:lnTo>
                  <a:lnTo>
                    <a:pt x="510" y="141"/>
                  </a:lnTo>
                  <a:lnTo>
                    <a:pt x="514" y="118"/>
                  </a:lnTo>
                  <a:lnTo>
                    <a:pt x="529" y="94"/>
                  </a:lnTo>
                  <a:lnTo>
                    <a:pt x="540" y="85"/>
                  </a:lnTo>
                  <a:lnTo>
                    <a:pt x="552" y="69"/>
                  </a:lnTo>
                  <a:lnTo>
                    <a:pt x="561" y="45"/>
                  </a:lnTo>
                  <a:lnTo>
                    <a:pt x="571" y="27"/>
                  </a:lnTo>
                  <a:lnTo>
                    <a:pt x="589" y="13"/>
                  </a:lnTo>
                  <a:lnTo>
                    <a:pt x="604" y="0"/>
                  </a:lnTo>
                  <a:lnTo>
                    <a:pt x="613" y="6"/>
                  </a:lnTo>
                  <a:lnTo>
                    <a:pt x="615" y="16"/>
                  </a:lnTo>
                  <a:lnTo>
                    <a:pt x="606" y="27"/>
                  </a:lnTo>
                  <a:lnTo>
                    <a:pt x="603" y="34"/>
                  </a:lnTo>
                  <a:lnTo>
                    <a:pt x="600" y="49"/>
                  </a:lnTo>
                  <a:lnTo>
                    <a:pt x="600" y="79"/>
                  </a:lnTo>
                  <a:lnTo>
                    <a:pt x="600" y="103"/>
                  </a:lnTo>
                  <a:lnTo>
                    <a:pt x="592" y="124"/>
                  </a:lnTo>
                  <a:lnTo>
                    <a:pt x="583" y="145"/>
                  </a:lnTo>
                  <a:lnTo>
                    <a:pt x="576" y="162"/>
                  </a:lnTo>
                  <a:lnTo>
                    <a:pt x="574" y="186"/>
                  </a:lnTo>
                  <a:lnTo>
                    <a:pt x="574" y="216"/>
                  </a:lnTo>
                  <a:lnTo>
                    <a:pt x="568" y="244"/>
                  </a:lnTo>
                  <a:lnTo>
                    <a:pt x="568" y="282"/>
                  </a:lnTo>
                  <a:lnTo>
                    <a:pt x="588" y="300"/>
                  </a:lnTo>
                  <a:lnTo>
                    <a:pt x="607" y="325"/>
                  </a:lnTo>
                  <a:lnTo>
                    <a:pt x="645" y="325"/>
                  </a:lnTo>
                  <a:lnTo>
                    <a:pt x="678" y="312"/>
                  </a:lnTo>
                  <a:lnTo>
                    <a:pt x="697" y="292"/>
                  </a:lnTo>
                  <a:lnTo>
                    <a:pt x="720" y="277"/>
                  </a:lnTo>
                  <a:lnTo>
                    <a:pt x="777" y="274"/>
                  </a:lnTo>
                  <a:lnTo>
                    <a:pt x="801" y="265"/>
                  </a:lnTo>
                  <a:lnTo>
                    <a:pt x="816" y="253"/>
                  </a:lnTo>
                  <a:lnTo>
                    <a:pt x="859" y="252"/>
                  </a:lnTo>
                  <a:lnTo>
                    <a:pt x="865" y="265"/>
                  </a:lnTo>
                  <a:lnTo>
                    <a:pt x="861" y="279"/>
                  </a:lnTo>
                  <a:lnTo>
                    <a:pt x="843" y="288"/>
                  </a:lnTo>
                  <a:lnTo>
                    <a:pt x="819" y="300"/>
                  </a:lnTo>
                  <a:lnTo>
                    <a:pt x="796" y="324"/>
                  </a:lnTo>
                  <a:lnTo>
                    <a:pt x="786" y="334"/>
                  </a:lnTo>
                  <a:lnTo>
                    <a:pt x="765" y="343"/>
                  </a:lnTo>
                  <a:lnTo>
                    <a:pt x="735" y="352"/>
                  </a:lnTo>
                  <a:lnTo>
                    <a:pt x="714" y="367"/>
                  </a:lnTo>
                  <a:lnTo>
                    <a:pt x="687" y="390"/>
                  </a:lnTo>
                  <a:lnTo>
                    <a:pt x="669" y="409"/>
                  </a:lnTo>
                  <a:lnTo>
                    <a:pt x="649" y="420"/>
                  </a:lnTo>
                  <a:lnTo>
                    <a:pt x="648" y="481"/>
                  </a:lnTo>
                  <a:lnTo>
                    <a:pt x="673" y="510"/>
                  </a:lnTo>
                  <a:lnTo>
                    <a:pt x="703" y="526"/>
                  </a:lnTo>
                  <a:lnTo>
                    <a:pt x="730" y="531"/>
                  </a:lnTo>
                  <a:lnTo>
                    <a:pt x="751" y="535"/>
                  </a:lnTo>
                  <a:lnTo>
                    <a:pt x="777" y="549"/>
                  </a:lnTo>
                  <a:lnTo>
                    <a:pt x="795" y="567"/>
                  </a:lnTo>
                  <a:lnTo>
                    <a:pt x="819" y="577"/>
                  </a:lnTo>
                  <a:lnTo>
                    <a:pt x="846" y="583"/>
                  </a:lnTo>
                  <a:lnTo>
                    <a:pt x="861" y="592"/>
                  </a:lnTo>
                  <a:lnTo>
                    <a:pt x="874" y="606"/>
                  </a:lnTo>
                  <a:lnTo>
                    <a:pt x="889" y="621"/>
                  </a:lnTo>
                  <a:lnTo>
                    <a:pt x="888" y="634"/>
                  </a:lnTo>
                  <a:lnTo>
                    <a:pt x="867" y="637"/>
                  </a:lnTo>
                  <a:lnTo>
                    <a:pt x="853" y="631"/>
                  </a:lnTo>
                  <a:lnTo>
                    <a:pt x="832" y="618"/>
                  </a:lnTo>
                  <a:lnTo>
                    <a:pt x="807" y="618"/>
                  </a:lnTo>
                  <a:lnTo>
                    <a:pt x="780" y="618"/>
                  </a:lnTo>
                  <a:lnTo>
                    <a:pt x="759" y="615"/>
                  </a:lnTo>
                  <a:lnTo>
                    <a:pt x="736" y="592"/>
                  </a:lnTo>
                  <a:lnTo>
                    <a:pt x="718" y="588"/>
                  </a:lnTo>
                  <a:lnTo>
                    <a:pt x="684" y="588"/>
                  </a:lnTo>
                  <a:lnTo>
                    <a:pt x="615" y="588"/>
                  </a:lnTo>
                  <a:lnTo>
                    <a:pt x="604" y="606"/>
                  </a:lnTo>
                  <a:lnTo>
                    <a:pt x="589" y="621"/>
                  </a:lnTo>
                  <a:lnTo>
                    <a:pt x="576" y="628"/>
                  </a:lnTo>
                  <a:lnTo>
                    <a:pt x="580" y="666"/>
                  </a:lnTo>
                  <a:lnTo>
                    <a:pt x="600" y="702"/>
                  </a:lnTo>
                  <a:lnTo>
                    <a:pt x="618" y="723"/>
                  </a:lnTo>
                  <a:lnTo>
                    <a:pt x="630" y="753"/>
                  </a:lnTo>
                  <a:lnTo>
                    <a:pt x="631" y="787"/>
                  </a:lnTo>
                  <a:lnTo>
                    <a:pt x="640" y="807"/>
                  </a:lnTo>
                  <a:lnTo>
                    <a:pt x="654" y="838"/>
                  </a:lnTo>
                  <a:lnTo>
                    <a:pt x="664" y="862"/>
                  </a:lnTo>
                  <a:lnTo>
                    <a:pt x="664" y="889"/>
                  </a:lnTo>
                  <a:lnTo>
                    <a:pt x="654" y="898"/>
                  </a:lnTo>
                  <a:lnTo>
                    <a:pt x="642" y="898"/>
                  </a:lnTo>
                  <a:lnTo>
                    <a:pt x="624" y="870"/>
                  </a:lnTo>
                  <a:lnTo>
                    <a:pt x="612" y="837"/>
                  </a:lnTo>
                  <a:lnTo>
                    <a:pt x="583" y="808"/>
                  </a:lnTo>
                  <a:lnTo>
                    <a:pt x="568" y="789"/>
                  </a:lnTo>
                  <a:lnTo>
                    <a:pt x="556" y="760"/>
                  </a:lnTo>
                  <a:lnTo>
                    <a:pt x="549" y="738"/>
                  </a:lnTo>
                  <a:lnTo>
                    <a:pt x="513" y="708"/>
                  </a:lnTo>
                  <a:lnTo>
                    <a:pt x="489" y="682"/>
                  </a:lnTo>
                  <a:lnTo>
                    <a:pt x="415" y="684"/>
                  </a:lnTo>
                  <a:lnTo>
                    <a:pt x="390" y="730"/>
                  </a:lnTo>
                  <a:lnTo>
                    <a:pt x="372" y="759"/>
                  </a:lnTo>
                  <a:lnTo>
                    <a:pt x="361" y="798"/>
                  </a:lnTo>
                  <a:lnTo>
                    <a:pt x="339" y="838"/>
                  </a:lnTo>
                  <a:lnTo>
                    <a:pt x="316" y="874"/>
                  </a:lnTo>
                  <a:lnTo>
                    <a:pt x="294" y="907"/>
                  </a:lnTo>
                  <a:lnTo>
                    <a:pt x="285" y="915"/>
                  </a:lnTo>
                  <a:lnTo>
                    <a:pt x="268" y="909"/>
                  </a:lnTo>
                  <a:lnTo>
                    <a:pt x="268" y="894"/>
                  </a:lnTo>
                  <a:lnTo>
                    <a:pt x="276" y="867"/>
                  </a:lnTo>
                  <a:lnTo>
                    <a:pt x="291" y="837"/>
                  </a:lnTo>
                  <a:lnTo>
                    <a:pt x="294" y="790"/>
                  </a:lnTo>
                  <a:lnTo>
                    <a:pt x="298" y="766"/>
                  </a:lnTo>
                  <a:lnTo>
                    <a:pt x="313" y="744"/>
                  </a:lnTo>
                  <a:lnTo>
                    <a:pt x="319" y="699"/>
                  </a:lnTo>
                  <a:lnTo>
                    <a:pt x="324" y="664"/>
                  </a:lnTo>
                  <a:lnTo>
                    <a:pt x="336" y="637"/>
                  </a:lnTo>
                  <a:lnTo>
                    <a:pt x="309" y="609"/>
                  </a:lnTo>
                  <a:lnTo>
                    <a:pt x="283" y="583"/>
                  </a:lnTo>
                  <a:lnTo>
                    <a:pt x="271" y="577"/>
                  </a:lnTo>
                  <a:lnTo>
                    <a:pt x="231" y="601"/>
                  </a:lnTo>
                  <a:lnTo>
                    <a:pt x="201" y="619"/>
                  </a:lnTo>
                  <a:lnTo>
                    <a:pt x="162" y="633"/>
                  </a:lnTo>
                  <a:lnTo>
                    <a:pt x="118" y="640"/>
                  </a:lnTo>
                  <a:lnTo>
                    <a:pt x="88" y="655"/>
                  </a:lnTo>
                  <a:lnTo>
                    <a:pt x="63" y="666"/>
                  </a:lnTo>
                  <a:lnTo>
                    <a:pt x="27" y="666"/>
                  </a:lnTo>
                  <a:lnTo>
                    <a:pt x="16" y="655"/>
                  </a:lnTo>
                  <a:lnTo>
                    <a:pt x="30" y="642"/>
                  </a:lnTo>
                  <a:lnTo>
                    <a:pt x="67" y="628"/>
                  </a:lnTo>
                  <a:lnTo>
                    <a:pt x="94" y="606"/>
                  </a:lnTo>
                  <a:lnTo>
                    <a:pt x="120" y="588"/>
                  </a:lnTo>
                  <a:lnTo>
                    <a:pt x="136" y="576"/>
                  </a:lnTo>
                  <a:lnTo>
                    <a:pt x="162" y="567"/>
                  </a:lnTo>
                  <a:lnTo>
                    <a:pt x="204" y="531"/>
                  </a:lnTo>
                  <a:lnTo>
                    <a:pt x="231" y="510"/>
                  </a:lnTo>
                  <a:lnTo>
                    <a:pt x="247" y="504"/>
                  </a:lnTo>
                  <a:lnTo>
                    <a:pt x="250" y="429"/>
                  </a:lnTo>
                  <a:lnTo>
                    <a:pt x="204" y="396"/>
                  </a:lnTo>
                  <a:lnTo>
                    <a:pt x="190" y="390"/>
                  </a:lnTo>
                  <a:lnTo>
                    <a:pt x="129" y="385"/>
                  </a:lnTo>
                  <a:lnTo>
                    <a:pt x="105" y="369"/>
                  </a:lnTo>
                  <a:lnTo>
                    <a:pt x="81" y="355"/>
                  </a:lnTo>
                  <a:lnTo>
                    <a:pt x="63" y="345"/>
                  </a:lnTo>
                  <a:lnTo>
                    <a:pt x="34" y="339"/>
                  </a:lnTo>
                  <a:lnTo>
                    <a:pt x="3" y="307"/>
                  </a:lnTo>
                  <a:lnTo>
                    <a:pt x="0" y="291"/>
                  </a:lnTo>
                  <a:lnTo>
                    <a:pt x="9" y="285"/>
                  </a:lnTo>
                  <a:lnTo>
                    <a:pt x="39" y="286"/>
                  </a:lnTo>
                  <a:lnTo>
                    <a:pt x="67" y="301"/>
                  </a:lnTo>
                  <a:lnTo>
                    <a:pt x="85" y="304"/>
                  </a:lnTo>
                  <a:lnTo>
                    <a:pt x="115" y="306"/>
                  </a:lnTo>
                  <a:lnTo>
                    <a:pt x="148" y="318"/>
                  </a:lnTo>
                  <a:lnTo>
                    <a:pt x="165" y="324"/>
                  </a:lnTo>
                  <a:lnTo>
                    <a:pt x="226" y="327"/>
                  </a:lnTo>
                  <a:lnTo>
                    <a:pt x="258" y="334"/>
                  </a:lnTo>
                  <a:lnTo>
                    <a:pt x="279" y="334"/>
                  </a:lnTo>
                </a:path>
              </a:pathLst>
            </a:custGeom>
            <a:solidFill>
              <a:schemeClr val="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036" name="Freeform 8"/>
            <p:cNvSpPr>
              <a:spLocks/>
            </p:cNvSpPr>
            <p:nvPr userDrawn="1"/>
          </p:nvSpPr>
          <p:spPr bwMode="ltGray">
            <a:xfrm>
              <a:off x="6" y="3160"/>
              <a:ext cx="890" cy="916"/>
            </a:xfrm>
            <a:custGeom>
              <a:avLst/>
              <a:gdLst>
                <a:gd name="T0" fmla="*/ 307 w 890"/>
                <a:gd name="T1" fmla="*/ 292 h 916"/>
                <a:gd name="T2" fmla="*/ 307 w 890"/>
                <a:gd name="T3" fmla="*/ 234 h 916"/>
                <a:gd name="T4" fmla="*/ 261 w 890"/>
                <a:gd name="T5" fmla="*/ 159 h 916"/>
                <a:gd name="T6" fmla="*/ 247 w 890"/>
                <a:gd name="T7" fmla="*/ 91 h 916"/>
                <a:gd name="T8" fmla="*/ 225 w 890"/>
                <a:gd name="T9" fmla="*/ 24 h 916"/>
                <a:gd name="T10" fmla="*/ 259 w 890"/>
                <a:gd name="T11" fmla="*/ 21 h 916"/>
                <a:gd name="T12" fmla="*/ 298 w 890"/>
                <a:gd name="T13" fmla="*/ 82 h 916"/>
                <a:gd name="T14" fmla="*/ 322 w 890"/>
                <a:gd name="T15" fmla="*/ 118 h 916"/>
                <a:gd name="T16" fmla="*/ 358 w 890"/>
                <a:gd name="T17" fmla="*/ 180 h 916"/>
                <a:gd name="T18" fmla="*/ 406 w 890"/>
                <a:gd name="T19" fmla="*/ 240 h 916"/>
                <a:gd name="T20" fmla="*/ 505 w 890"/>
                <a:gd name="T21" fmla="*/ 184 h 916"/>
                <a:gd name="T22" fmla="*/ 514 w 890"/>
                <a:gd name="T23" fmla="*/ 118 h 916"/>
                <a:gd name="T24" fmla="*/ 552 w 890"/>
                <a:gd name="T25" fmla="*/ 69 h 916"/>
                <a:gd name="T26" fmla="*/ 589 w 890"/>
                <a:gd name="T27" fmla="*/ 13 h 916"/>
                <a:gd name="T28" fmla="*/ 615 w 890"/>
                <a:gd name="T29" fmla="*/ 16 h 916"/>
                <a:gd name="T30" fmla="*/ 600 w 890"/>
                <a:gd name="T31" fmla="*/ 49 h 916"/>
                <a:gd name="T32" fmla="*/ 592 w 890"/>
                <a:gd name="T33" fmla="*/ 124 h 916"/>
                <a:gd name="T34" fmla="*/ 574 w 890"/>
                <a:gd name="T35" fmla="*/ 186 h 916"/>
                <a:gd name="T36" fmla="*/ 568 w 890"/>
                <a:gd name="T37" fmla="*/ 282 h 916"/>
                <a:gd name="T38" fmla="*/ 645 w 890"/>
                <a:gd name="T39" fmla="*/ 325 h 916"/>
                <a:gd name="T40" fmla="*/ 720 w 890"/>
                <a:gd name="T41" fmla="*/ 277 h 916"/>
                <a:gd name="T42" fmla="*/ 816 w 890"/>
                <a:gd name="T43" fmla="*/ 253 h 916"/>
                <a:gd name="T44" fmla="*/ 861 w 890"/>
                <a:gd name="T45" fmla="*/ 279 h 916"/>
                <a:gd name="T46" fmla="*/ 796 w 890"/>
                <a:gd name="T47" fmla="*/ 324 h 916"/>
                <a:gd name="T48" fmla="*/ 735 w 890"/>
                <a:gd name="T49" fmla="*/ 352 h 916"/>
                <a:gd name="T50" fmla="*/ 669 w 890"/>
                <a:gd name="T51" fmla="*/ 409 h 916"/>
                <a:gd name="T52" fmla="*/ 673 w 890"/>
                <a:gd name="T53" fmla="*/ 510 h 916"/>
                <a:gd name="T54" fmla="*/ 751 w 890"/>
                <a:gd name="T55" fmla="*/ 535 h 916"/>
                <a:gd name="T56" fmla="*/ 819 w 890"/>
                <a:gd name="T57" fmla="*/ 577 h 916"/>
                <a:gd name="T58" fmla="*/ 874 w 890"/>
                <a:gd name="T59" fmla="*/ 606 h 916"/>
                <a:gd name="T60" fmla="*/ 867 w 890"/>
                <a:gd name="T61" fmla="*/ 637 h 916"/>
                <a:gd name="T62" fmla="*/ 807 w 890"/>
                <a:gd name="T63" fmla="*/ 618 h 916"/>
                <a:gd name="T64" fmla="*/ 736 w 890"/>
                <a:gd name="T65" fmla="*/ 592 h 916"/>
                <a:gd name="T66" fmla="*/ 615 w 890"/>
                <a:gd name="T67" fmla="*/ 588 h 916"/>
                <a:gd name="T68" fmla="*/ 576 w 890"/>
                <a:gd name="T69" fmla="*/ 628 h 916"/>
                <a:gd name="T70" fmla="*/ 618 w 890"/>
                <a:gd name="T71" fmla="*/ 723 h 916"/>
                <a:gd name="T72" fmla="*/ 640 w 890"/>
                <a:gd name="T73" fmla="*/ 807 h 916"/>
                <a:gd name="T74" fmla="*/ 664 w 890"/>
                <a:gd name="T75" fmla="*/ 889 h 916"/>
                <a:gd name="T76" fmla="*/ 624 w 890"/>
                <a:gd name="T77" fmla="*/ 870 h 916"/>
                <a:gd name="T78" fmla="*/ 568 w 890"/>
                <a:gd name="T79" fmla="*/ 789 h 916"/>
                <a:gd name="T80" fmla="*/ 513 w 890"/>
                <a:gd name="T81" fmla="*/ 708 h 916"/>
                <a:gd name="T82" fmla="*/ 390 w 890"/>
                <a:gd name="T83" fmla="*/ 730 h 916"/>
                <a:gd name="T84" fmla="*/ 339 w 890"/>
                <a:gd name="T85" fmla="*/ 838 h 916"/>
                <a:gd name="T86" fmla="*/ 285 w 890"/>
                <a:gd name="T87" fmla="*/ 915 h 916"/>
                <a:gd name="T88" fmla="*/ 276 w 890"/>
                <a:gd name="T89" fmla="*/ 867 h 916"/>
                <a:gd name="T90" fmla="*/ 298 w 890"/>
                <a:gd name="T91" fmla="*/ 766 h 916"/>
                <a:gd name="T92" fmla="*/ 324 w 890"/>
                <a:gd name="T93" fmla="*/ 664 h 916"/>
                <a:gd name="T94" fmla="*/ 283 w 890"/>
                <a:gd name="T95" fmla="*/ 583 h 916"/>
                <a:gd name="T96" fmla="*/ 201 w 890"/>
                <a:gd name="T97" fmla="*/ 619 h 916"/>
                <a:gd name="T98" fmla="*/ 88 w 890"/>
                <a:gd name="T99" fmla="*/ 655 h 916"/>
                <a:gd name="T100" fmla="*/ 16 w 890"/>
                <a:gd name="T101" fmla="*/ 655 h 916"/>
                <a:gd name="T102" fmla="*/ 94 w 890"/>
                <a:gd name="T103" fmla="*/ 606 h 916"/>
                <a:gd name="T104" fmla="*/ 162 w 890"/>
                <a:gd name="T105" fmla="*/ 567 h 916"/>
                <a:gd name="T106" fmla="*/ 247 w 890"/>
                <a:gd name="T107" fmla="*/ 504 h 916"/>
                <a:gd name="T108" fmla="*/ 190 w 890"/>
                <a:gd name="T109" fmla="*/ 390 h 916"/>
                <a:gd name="T110" fmla="*/ 81 w 890"/>
                <a:gd name="T111" fmla="*/ 355 h 916"/>
                <a:gd name="T112" fmla="*/ 3 w 890"/>
                <a:gd name="T113" fmla="*/ 307 h 916"/>
                <a:gd name="T114" fmla="*/ 39 w 890"/>
                <a:gd name="T115" fmla="*/ 286 h 916"/>
                <a:gd name="T116" fmla="*/ 115 w 890"/>
                <a:gd name="T117" fmla="*/ 306 h 916"/>
                <a:gd name="T118" fmla="*/ 226 w 890"/>
                <a:gd name="T119" fmla="*/ 327 h 91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890" h="916">
                  <a:moveTo>
                    <a:pt x="279" y="334"/>
                  </a:moveTo>
                  <a:lnTo>
                    <a:pt x="292" y="312"/>
                  </a:lnTo>
                  <a:lnTo>
                    <a:pt x="307" y="292"/>
                  </a:lnTo>
                  <a:lnTo>
                    <a:pt x="324" y="276"/>
                  </a:lnTo>
                  <a:lnTo>
                    <a:pt x="313" y="255"/>
                  </a:lnTo>
                  <a:lnTo>
                    <a:pt x="307" y="234"/>
                  </a:lnTo>
                  <a:lnTo>
                    <a:pt x="288" y="202"/>
                  </a:lnTo>
                  <a:lnTo>
                    <a:pt x="274" y="181"/>
                  </a:lnTo>
                  <a:lnTo>
                    <a:pt x="261" y="159"/>
                  </a:lnTo>
                  <a:lnTo>
                    <a:pt x="256" y="139"/>
                  </a:lnTo>
                  <a:lnTo>
                    <a:pt x="256" y="118"/>
                  </a:lnTo>
                  <a:lnTo>
                    <a:pt x="247" y="91"/>
                  </a:lnTo>
                  <a:lnTo>
                    <a:pt x="237" y="70"/>
                  </a:lnTo>
                  <a:lnTo>
                    <a:pt x="226" y="46"/>
                  </a:lnTo>
                  <a:lnTo>
                    <a:pt x="225" y="24"/>
                  </a:lnTo>
                  <a:lnTo>
                    <a:pt x="232" y="10"/>
                  </a:lnTo>
                  <a:lnTo>
                    <a:pt x="247" y="9"/>
                  </a:lnTo>
                  <a:lnTo>
                    <a:pt x="259" y="21"/>
                  </a:lnTo>
                  <a:lnTo>
                    <a:pt x="270" y="46"/>
                  </a:lnTo>
                  <a:lnTo>
                    <a:pt x="280" y="61"/>
                  </a:lnTo>
                  <a:lnTo>
                    <a:pt x="298" y="82"/>
                  </a:lnTo>
                  <a:lnTo>
                    <a:pt x="309" y="88"/>
                  </a:lnTo>
                  <a:lnTo>
                    <a:pt x="315" y="99"/>
                  </a:lnTo>
                  <a:lnTo>
                    <a:pt x="322" y="118"/>
                  </a:lnTo>
                  <a:lnTo>
                    <a:pt x="330" y="141"/>
                  </a:lnTo>
                  <a:lnTo>
                    <a:pt x="339" y="160"/>
                  </a:lnTo>
                  <a:lnTo>
                    <a:pt x="358" y="180"/>
                  </a:lnTo>
                  <a:lnTo>
                    <a:pt x="379" y="205"/>
                  </a:lnTo>
                  <a:lnTo>
                    <a:pt x="399" y="225"/>
                  </a:lnTo>
                  <a:lnTo>
                    <a:pt x="406" y="240"/>
                  </a:lnTo>
                  <a:lnTo>
                    <a:pt x="474" y="241"/>
                  </a:lnTo>
                  <a:lnTo>
                    <a:pt x="495" y="208"/>
                  </a:lnTo>
                  <a:lnTo>
                    <a:pt x="505" y="184"/>
                  </a:lnTo>
                  <a:lnTo>
                    <a:pt x="507" y="160"/>
                  </a:lnTo>
                  <a:lnTo>
                    <a:pt x="510" y="141"/>
                  </a:lnTo>
                  <a:lnTo>
                    <a:pt x="514" y="118"/>
                  </a:lnTo>
                  <a:lnTo>
                    <a:pt x="529" y="94"/>
                  </a:lnTo>
                  <a:lnTo>
                    <a:pt x="540" y="85"/>
                  </a:lnTo>
                  <a:lnTo>
                    <a:pt x="552" y="69"/>
                  </a:lnTo>
                  <a:lnTo>
                    <a:pt x="561" y="45"/>
                  </a:lnTo>
                  <a:lnTo>
                    <a:pt x="571" y="27"/>
                  </a:lnTo>
                  <a:lnTo>
                    <a:pt x="589" y="13"/>
                  </a:lnTo>
                  <a:lnTo>
                    <a:pt x="604" y="0"/>
                  </a:lnTo>
                  <a:lnTo>
                    <a:pt x="613" y="6"/>
                  </a:lnTo>
                  <a:lnTo>
                    <a:pt x="615" y="16"/>
                  </a:lnTo>
                  <a:lnTo>
                    <a:pt x="606" y="27"/>
                  </a:lnTo>
                  <a:lnTo>
                    <a:pt x="603" y="34"/>
                  </a:lnTo>
                  <a:lnTo>
                    <a:pt x="600" y="49"/>
                  </a:lnTo>
                  <a:lnTo>
                    <a:pt x="600" y="79"/>
                  </a:lnTo>
                  <a:lnTo>
                    <a:pt x="600" y="103"/>
                  </a:lnTo>
                  <a:lnTo>
                    <a:pt x="592" y="124"/>
                  </a:lnTo>
                  <a:lnTo>
                    <a:pt x="583" y="145"/>
                  </a:lnTo>
                  <a:lnTo>
                    <a:pt x="576" y="162"/>
                  </a:lnTo>
                  <a:lnTo>
                    <a:pt x="574" y="186"/>
                  </a:lnTo>
                  <a:lnTo>
                    <a:pt x="574" y="216"/>
                  </a:lnTo>
                  <a:lnTo>
                    <a:pt x="568" y="244"/>
                  </a:lnTo>
                  <a:lnTo>
                    <a:pt x="568" y="282"/>
                  </a:lnTo>
                  <a:lnTo>
                    <a:pt x="588" y="300"/>
                  </a:lnTo>
                  <a:lnTo>
                    <a:pt x="607" y="325"/>
                  </a:lnTo>
                  <a:lnTo>
                    <a:pt x="645" y="325"/>
                  </a:lnTo>
                  <a:lnTo>
                    <a:pt x="678" y="312"/>
                  </a:lnTo>
                  <a:lnTo>
                    <a:pt x="697" y="292"/>
                  </a:lnTo>
                  <a:lnTo>
                    <a:pt x="720" y="277"/>
                  </a:lnTo>
                  <a:lnTo>
                    <a:pt x="777" y="274"/>
                  </a:lnTo>
                  <a:lnTo>
                    <a:pt x="801" y="265"/>
                  </a:lnTo>
                  <a:lnTo>
                    <a:pt x="816" y="253"/>
                  </a:lnTo>
                  <a:lnTo>
                    <a:pt x="859" y="252"/>
                  </a:lnTo>
                  <a:lnTo>
                    <a:pt x="865" y="265"/>
                  </a:lnTo>
                  <a:lnTo>
                    <a:pt x="861" y="279"/>
                  </a:lnTo>
                  <a:lnTo>
                    <a:pt x="843" y="288"/>
                  </a:lnTo>
                  <a:lnTo>
                    <a:pt x="819" y="300"/>
                  </a:lnTo>
                  <a:lnTo>
                    <a:pt x="796" y="324"/>
                  </a:lnTo>
                  <a:lnTo>
                    <a:pt x="786" y="334"/>
                  </a:lnTo>
                  <a:lnTo>
                    <a:pt x="765" y="343"/>
                  </a:lnTo>
                  <a:lnTo>
                    <a:pt x="735" y="352"/>
                  </a:lnTo>
                  <a:lnTo>
                    <a:pt x="714" y="367"/>
                  </a:lnTo>
                  <a:lnTo>
                    <a:pt x="687" y="390"/>
                  </a:lnTo>
                  <a:lnTo>
                    <a:pt x="669" y="409"/>
                  </a:lnTo>
                  <a:lnTo>
                    <a:pt x="649" y="420"/>
                  </a:lnTo>
                  <a:lnTo>
                    <a:pt x="648" y="481"/>
                  </a:lnTo>
                  <a:lnTo>
                    <a:pt x="673" y="510"/>
                  </a:lnTo>
                  <a:lnTo>
                    <a:pt x="703" y="526"/>
                  </a:lnTo>
                  <a:lnTo>
                    <a:pt x="730" y="531"/>
                  </a:lnTo>
                  <a:lnTo>
                    <a:pt x="751" y="535"/>
                  </a:lnTo>
                  <a:lnTo>
                    <a:pt x="777" y="549"/>
                  </a:lnTo>
                  <a:lnTo>
                    <a:pt x="795" y="567"/>
                  </a:lnTo>
                  <a:lnTo>
                    <a:pt x="819" y="577"/>
                  </a:lnTo>
                  <a:lnTo>
                    <a:pt x="846" y="583"/>
                  </a:lnTo>
                  <a:lnTo>
                    <a:pt x="861" y="592"/>
                  </a:lnTo>
                  <a:lnTo>
                    <a:pt x="874" y="606"/>
                  </a:lnTo>
                  <a:lnTo>
                    <a:pt x="889" y="621"/>
                  </a:lnTo>
                  <a:lnTo>
                    <a:pt x="888" y="634"/>
                  </a:lnTo>
                  <a:lnTo>
                    <a:pt x="867" y="637"/>
                  </a:lnTo>
                  <a:lnTo>
                    <a:pt x="853" y="631"/>
                  </a:lnTo>
                  <a:lnTo>
                    <a:pt x="832" y="618"/>
                  </a:lnTo>
                  <a:lnTo>
                    <a:pt x="807" y="618"/>
                  </a:lnTo>
                  <a:lnTo>
                    <a:pt x="780" y="618"/>
                  </a:lnTo>
                  <a:lnTo>
                    <a:pt x="759" y="615"/>
                  </a:lnTo>
                  <a:lnTo>
                    <a:pt x="736" y="592"/>
                  </a:lnTo>
                  <a:lnTo>
                    <a:pt x="718" y="588"/>
                  </a:lnTo>
                  <a:lnTo>
                    <a:pt x="684" y="588"/>
                  </a:lnTo>
                  <a:lnTo>
                    <a:pt x="615" y="588"/>
                  </a:lnTo>
                  <a:lnTo>
                    <a:pt x="604" y="606"/>
                  </a:lnTo>
                  <a:lnTo>
                    <a:pt x="589" y="621"/>
                  </a:lnTo>
                  <a:lnTo>
                    <a:pt x="576" y="628"/>
                  </a:lnTo>
                  <a:lnTo>
                    <a:pt x="580" y="666"/>
                  </a:lnTo>
                  <a:lnTo>
                    <a:pt x="600" y="702"/>
                  </a:lnTo>
                  <a:lnTo>
                    <a:pt x="618" y="723"/>
                  </a:lnTo>
                  <a:lnTo>
                    <a:pt x="630" y="753"/>
                  </a:lnTo>
                  <a:lnTo>
                    <a:pt x="631" y="787"/>
                  </a:lnTo>
                  <a:lnTo>
                    <a:pt x="640" y="807"/>
                  </a:lnTo>
                  <a:lnTo>
                    <a:pt x="654" y="838"/>
                  </a:lnTo>
                  <a:lnTo>
                    <a:pt x="664" y="862"/>
                  </a:lnTo>
                  <a:lnTo>
                    <a:pt x="664" y="889"/>
                  </a:lnTo>
                  <a:lnTo>
                    <a:pt x="654" y="898"/>
                  </a:lnTo>
                  <a:lnTo>
                    <a:pt x="642" y="898"/>
                  </a:lnTo>
                  <a:lnTo>
                    <a:pt x="624" y="870"/>
                  </a:lnTo>
                  <a:lnTo>
                    <a:pt x="612" y="837"/>
                  </a:lnTo>
                  <a:lnTo>
                    <a:pt x="583" y="808"/>
                  </a:lnTo>
                  <a:lnTo>
                    <a:pt x="568" y="789"/>
                  </a:lnTo>
                  <a:lnTo>
                    <a:pt x="556" y="760"/>
                  </a:lnTo>
                  <a:lnTo>
                    <a:pt x="549" y="738"/>
                  </a:lnTo>
                  <a:lnTo>
                    <a:pt x="513" y="708"/>
                  </a:lnTo>
                  <a:lnTo>
                    <a:pt x="489" y="682"/>
                  </a:lnTo>
                  <a:lnTo>
                    <a:pt x="415" y="684"/>
                  </a:lnTo>
                  <a:lnTo>
                    <a:pt x="390" y="730"/>
                  </a:lnTo>
                  <a:lnTo>
                    <a:pt x="372" y="759"/>
                  </a:lnTo>
                  <a:lnTo>
                    <a:pt x="361" y="798"/>
                  </a:lnTo>
                  <a:lnTo>
                    <a:pt x="339" y="838"/>
                  </a:lnTo>
                  <a:lnTo>
                    <a:pt x="316" y="874"/>
                  </a:lnTo>
                  <a:lnTo>
                    <a:pt x="294" y="907"/>
                  </a:lnTo>
                  <a:lnTo>
                    <a:pt x="285" y="915"/>
                  </a:lnTo>
                  <a:lnTo>
                    <a:pt x="268" y="909"/>
                  </a:lnTo>
                  <a:lnTo>
                    <a:pt x="268" y="894"/>
                  </a:lnTo>
                  <a:lnTo>
                    <a:pt x="276" y="867"/>
                  </a:lnTo>
                  <a:lnTo>
                    <a:pt x="291" y="837"/>
                  </a:lnTo>
                  <a:lnTo>
                    <a:pt x="294" y="790"/>
                  </a:lnTo>
                  <a:lnTo>
                    <a:pt x="298" y="766"/>
                  </a:lnTo>
                  <a:lnTo>
                    <a:pt x="313" y="744"/>
                  </a:lnTo>
                  <a:lnTo>
                    <a:pt x="319" y="699"/>
                  </a:lnTo>
                  <a:lnTo>
                    <a:pt x="324" y="664"/>
                  </a:lnTo>
                  <a:lnTo>
                    <a:pt x="336" y="637"/>
                  </a:lnTo>
                  <a:lnTo>
                    <a:pt x="309" y="609"/>
                  </a:lnTo>
                  <a:lnTo>
                    <a:pt x="283" y="583"/>
                  </a:lnTo>
                  <a:lnTo>
                    <a:pt x="271" y="577"/>
                  </a:lnTo>
                  <a:lnTo>
                    <a:pt x="231" y="601"/>
                  </a:lnTo>
                  <a:lnTo>
                    <a:pt x="201" y="619"/>
                  </a:lnTo>
                  <a:lnTo>
                    <a:pt x="162" y="633"/>
                  </a:lnTo>
                  <a:lnTo>
                    <a:pt x="118" y="640"/>
                  </a:lnTo>
                  <a:lnTo>
                    <a:pt x="88" y="655"/>
                  </a:lnTo>
                  <a:lnTo>
                    <a:pt x="63" y="666"/>
                  </a:lnTo>
                  <a:lnTo>
                    <a:pt x="27" y="666"/>
                  </a:lnTo>
                  <a:lnTo>
                    <a:pt x="16" y="655"/>
                  </a:lnTo>
                  <a:lnTo>
                    <a:pt x="30" y="642"/>
                  </a:lnTo>
                  <a:lnTo>
                    <a:pt x="67" y="628"/>
                  </a:lnTo>
                  <a:lnTo>
                    <a:pt x="94" y="606"/>
                  </a:lnTo>
                  <a:lnTo>
                    <a:pt x="120" y="588"/>
                  </a:lnTo>
                  <a:lnTo>
                    <a:pt x="136" y="576"/>
                  </a:lnTo>
                  <a:lnTo>
                    <a:pt x="162" y="567"/>
                  </a:lnTo>
                  <a:lnTo>
                    <a:pt x="204" y="531"/>
                  </a:lnTo>
                  <a:lnTo>
                    <a:pt x="231" y="510"/>
                  </a:lnTo>
                  <a:lnTo>
                    <a:pt x="247" y="504"/>
                  </a:lnTo>
                  <a:lnTo>
                    <a:pt x="250" y="429"/>
                  </a:lnTo>
                  <a:lnTo>
                    <a:pt x="204" y="396"/>
                  </a:lnTo>
                  <a:lnTo>
                    <a:pt x="190" y="390"/>
                  </a:lnTo>
                  <a:lnTo>
                    <a:pt x="129" y="385"/>
                  </a:lnTo>
                  <a:lnTo>
                    <a:pt x="105" y="369"/>
                  </a:lnTo>
                  <a:lnTo>
                    <a:pt x="81" y="355"/>
                  </a:lnTo>
                  <a:lnTo>
                    <a:pt x="63" y="345"/>
                  </a:lnTo>
                  <a:lnTo>
                    <a:pt x="34" y="339"/>
                  </a:lnTo>
                  <a:lnTo>
                    <a:pt x="3" y="307"/>
                  </a:lnTo>
                  <a:lnTo>
                    <a:pt x="0" y="291"/>
                  </a:lnTo>
                  <a:lnTo>
                    <a:pt x="9" y="285"/>
                  </a:lnTo>
                  <a:lnTo>
                    <a:pt x="39" y="286"/>
                  </a:lnTo>
                  <a:lnTo>
                    <a:pt x="67" y="301"/>
                  </a:lnTo>
                  <a:lnTo>
                    <a:pt x="85" y="304"/>
                  </a:lnTo>
                  <a:lnTo>
                    <a:pt x="115" y="306"/>
                  </a:lnTo>
                  <a:lnTo>
                    <a:pt x="148" y="318"/>
                  </a:lnTo>
                  <a:lnTo>
                    <a:pt x="165" y="324"/>
                  </a:lnTo>
                  <a:lnTo>
                    <a:pt x="226" y="327"/>
                  </a:lnTo>
                  <a:lnTo>
                    <a:pt x="258" y="334"/>
                  </a:lnTo>
                  <a:lnTo>
                    <a:pt x="279" y="334"/>
                  </a:lnTo>
                </a:path>
              </a:pathLst>
            </a:custGeom>
            <a:solidFill>
              <a:schemeClr val="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pic>
          <p:nvPicPr>
            <p:cNvPr id="1037" name="Picture 21" descr="coffeecup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864" cy="9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NZ" altLang="en-US" sz="7200" b="1" smtClean="0"/>
              <a:t>CV Café</a:t>
            </a:r>
            <a:endParaRPr lang="en-AU" altLang="en-US" sz="7200" b="1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733800"/>
            <a:ext cx="6400800" cy="20002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NZ" altLang="en-US" sz="1200" smtClean="0"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NZ" altLang="en-US" sz="5400" smtClean="0">
                <a:latin typeface="Century Gothic" panose="020B0502020202020204" pitchFamily="34" charset="0"/>
              </a:rPr>
              <a:t>The Art of the </a:t>
            </a:r>
          </a:p>
          <a:p>
            <a:pPr eaLnBrk="1" hangingPunct="1">
              <a:lnSpc>
                <a:spcPct val="80000"/>
              </a:lnSpc>
            </a:pPr>
            <a:r>
              <a:rPr lang="en-NZ" altLang="en-US" sz="5400" smtClean="0">
                <a:latin typeface="Century Gothic" panose="020B0502020202020204" pitchFamily="34" charset="0"/>
              </a:rPr>
              <a:t>CV Barista</a:t>
            </a:r>
            <a:endParaRPr lang="en-AU" altLang="en-US" sz="5400" smtClean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altLang="en-US" smtClean="0"/>
              <a:t>Mugshot #8</a:t>
            </a:r>
            <a:endParaRPr lang="en-AU" altLang="en-US" smtClean="0"/>
          </a:p>
        </p:txBody>
      </p:sp>
      <p:grpSp>
        <p:nvGrpSpPr>
          <p:cNvPr id="12291" name="Group 13"/>
          <p:cNvGrpSpPr>
            <a:grpSpLocks/>
          </p:cNvGrpSpPr>
          <p:nvPr/>
        </p:nvGrpSpPr>
        <p:grpSpPr bwMode="auto">
          <a:xfrm>
            <a:off x="1619250" y="1917700"/>
            <a:ext cx="6935788" cy="4679950"/>
            <a:chOff x="1020" y="1208"/>
            <a:chExt cx="4369" cy="2948"/>
          </a:xfrm>
        </p:grpSpPr>
        <p:pic>
          <p:nvPicPr>
            <p:cNvPr id="12292" name="Picture 8" descr="coffee cup kitty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0" y="1208"/>
              <a:ext cx="1759" cy="29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2293" name="Picture 11" descr="coffe cup dog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4" y="1888"/>
              <a:ext cx="1965" cy="14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68538" y="3429000"/>
            <a:ext cx="6226175" cy="15192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NZ" altLang="en-US" i="1" smtClean="0">
                <a:latin typeface="Arial Unicode MS" panose="020B0604020202020204" pitchFamily="34" charset="-128"/>
              </a:rPr>
              <a:t>... no animals were harmed in the making of this presentation...</a:t>
            </a:r>
            <a:endParaRPr lang="en-AU" altLang="en-US" i="1" smtClean="0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altLang="en-US" smtClean="0"/>
              <a:t>Ingredients conversion table</a:t>
            </a:r>
            <a:endParaRPr lang="en-AU" altLang="en-US" smtClean="0"/>
          </a:p>
        </p:txBody>
      </p:sp>
      <p:graphicFrame>
        <p:nvGraphicFramePr>
          <p:cNvPr id="100355" name="Group 3"/>
          <p:cNvGraphicFramePr>
            <a:graphicFrameLocks noGrp="1"/>
          </p:cNvGraphicFramePr>
          <p:nvPr>
            <p:ph sz="half" idx="1"/>
          </p:nvPr>
        </p:nvGraphicFramePr>
        <p:xfrm>
          <a:off x="1585913" y="1981200"/>
          <a:ext cx="3273425" cy="4159250"/>
        </p:xfrm>
        <a:graphic>
          <a:graphicData uri="http://schemas.openxmlformats.org/drawingml/2006/table">
            <a:tbl>
              <a:tblPr/>
              <a:tblGrid>
                <a:gridCol w="3273425"/>
              </a:tblGrid>
              <a:tr h="6064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Coffee Ingredients</a:t>
                      </a:r>
                      <a:endParaRPr kumimoji="0" lang="en-NZ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5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Espresso – the basis of any good cup of coffee</a:t>
                      </a:r>
                      <a:endParaRPr kumimoji="0" lang="en-AU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Steamed milk – adds substance and texture, and makes it taste less bitter</a:t>
                      </a:r>
                      <a:endParaRPr kumimoji="0" lang="en-AU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81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Frothed/foamed milk – added for decorative purposes, insubstantial</a:t>
                      </a:r>
                      <a:endParaRPr kumimoji="0" lang="en-AU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Chocolate syrup, sugar and other additives – add a little ‘spice’ or sweeten the drink</a:t>
                      </a:r>
                      <a:endParaRPr kumimoji="0" lang="en-AU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0369" name="Group 17"/>
          <p:cNvGraphicFramePr>
            <a:graphicFrameLocks noGrp="1"/>
          </p:cNvGraphicFramePr>
          <p:nvPr>
            <p:ph sz="half" idx="2"/>
          </p:nvPr>
        </p:nvGraphicFramePr>
        <p:xfrm>
          <a:off x="5548313" y="1981200"/>
          <a:ext cx="3271837" cy="4137025"/>
        </p:xfrm>
        <a:graphic>
          <a:graphicData uri="http://schemas.openxmlformats.org/drawingml/2006/table">
            <a:tbl>
              <a:tblPr/>
              <a:tblGrid>
                <a:gridCol w="3271837"/>
              </a:tblGrid>
              <a:tr h="6063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CV Ingredients</a:t>
                      </a:r>
                      <a:endParaRPr kumimoji="0" lang="en-NZ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3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Concise, essential, relevant facts – the basis of any good CV</a:t>
                      </a:r>
                      <a:endParaRPr kumimoji="0" lang="en-AU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15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Details to support facts – written in appropriate language</a:t>
                      </a:r>
                      <a:endParaRPr kumimoji="0" lang="en-NZ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79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‘Fluff’ - makes it look good on the surface – however most people don’t like too much of this</a:t>
                      </a:r>
                      <a:endParaRPr kumimoji="0" lang="en-NZ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8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Something different, something colourful – need to know that the reader will like this</a:t>
                      </a:r>
                      <a:endParaRPr kumimoji="0" lang="en-NZ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67" name="AutoShape 31"/>
          <p:cNvSpPr>
            <a:spLocks noChangeArrowheads="1"/>
          </p:cNvSpPr>
          <p:nvPr/>
        </p:nvSpPr>
        <p:spPr bwMode="auto">
          <a:xfrm>
            <a:off x="4859338" y="2852738"/>
            <a:ext cx="649287" cy="288925"/>
          </a:xfrm>
          <a:prstGeom prst="rightArrow">
            <a:avLst>
              <a:gd name="adj1" fmla="val 50000"/>
              <a:gd name="adj2" fmla="val 5618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NZ" altLang="en-US"/>
          </a:p>
        </p:txBody>
      </p:sp>
      <p:sp>
        <p:nvSpPr>
          <p:cNvPr id="14368" name="AutoShape 32"/>
          <p:cNvSpPr>
            <a:spLocks noChangeArrowheads="1"/>
          </p:cNvSpPr>
          <p:nvPr/>
        </p:nvSpPr>
        <p:spPr bwMode="auto">
          <a:xfrm>
            <a:off x="4859338" y="3644900"/>
            <a:ext cx="649287" cy="288925"/>
          </a:xfrm>
          <a:prstGeom prst="rightArrow">
            <a:avLst>
              <a:gd name="adj1" fmla="val 50000"/>
              <a:gd name="adj2" fmla="val 5618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NZ" altLang="en-US"/>
          </a:p>
        </p:txBody>
      </p:sp>
      <p:sp>
        <p:nvSpPr>
          <p:cNvPr id="14369" name="AutoShape 33"/>
          <p:cNvSpPr>
            <a:spLocks noChangeArrowheads="1"/>
          </p:cNvSpPr>
          <p:nvPr/>
        </p:nvSpPr>
        <p:spPr bwMode="auto">
          <a:xfrm>
            <a:off x="4859338" y="4581525"/>
            <a:ext cx="649287" cy="288925"/>
          </a:xfrm>
          <a:prstGeom prst="rightArrow">
            <a:avLst>
              <a:gd name="adj1" fmla="val 50000"/>
              <a:gd name="adj2" fmla="val 5618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NZ" altLang="en-US"/>
          </a:p>
        </p:txBody>
      </p:sp>
      <p:sp>
        <p:nvSpPr>
          <p:cNvPr id="14370" name="AutoShape 34"/>
          <p:cNvSpPr>
            <a:spLocks noChangeArrowheads="1"/>
          </p:cNvSpPr>
          <p:nvPr/>
        </p:nvSpPr>
        <p:spPr bwMode="auto">
          <a:xfrm>
            <a:off x="4859338" y="5589588"/>
            <a:ext cx="649287" cy="288925"/>
          </a:xfrm>
          <a:prstGeom prst="rightArrow">
            <a:avLst>
              <a:gd name="adj1" fmla="val 50000"/>
              <a:gd name="adj2" fmla="val 5618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NZ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altLang="en-US" smtClean="0"/>
              <a:t>What are the ‘essential oils’</a:t>
            </a:r>
            <a:endParaRPr lang="en-AU" altLang="en-US" smtClean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NZ" altLang="en-US" smtClean="0">
                <a:latin typeface="Arial Unicode MS" panose="020B0604020202020204" pitchFamily="34" charset="-128"/>
              </a:rPr>
              <a:t>Summary of strengths</a:t>
            </a:r>
          </a:p>
          <a:p>
            <a:pPr eaLnBrk="1" hangingPunct="1"/>
            <a:r>
              <a:rPr lang="en-NZ" altLang="en-US" smtClean="0">
                <a:latin typeface="Arial Unicode MS" panose="020B0604020202020204" pitchFamily="34" charset="-128"/>
              </a:rPr>
              <a:t>Education/qualifications</a:t>
            </a:r>
          </a:p>
          <a:p>
            <a:pPr eaLnBrk="1" hangingPunct="1"/>
            <a:r>
              <a:rPr lang="en-NZ" altLang="en-US" smtClean="0">
                <a:latin typeface="Arial Unicode MS" panose="020B0604020202020204" pitchFamily="34" charset="-128"/>
              </a:rPr>
              <a:t>Experience</a:t>
            </a:r>
          </a:p>
          <a:p>
            <a:pPr eaLnBrk="1" hangingPunct="1"/>
            <a:r>
              <a:rPr lang="en-NZ" altLang="en-US" smtClean="0">
                <a:latin typeface="Arial Unicode MS" panose="020B0604020202020204" pitchFamily="34" charset="-128"/>
              </a:rPr>
              <a:t>Contact details</a:t>
            </a:r>
          </a:p>
          <a:p>
            <a:pPr eaLnBrk="1" hangingPunct="1"/>
            <a:r>
              <a:rPr lang="en-NZ" altLang="en-US" smtClean="0">
                <a:latin typeface="Arial Unicode MS" panose="020B0604020202020204" pitchFamily="34" charset="-128"/>
              </a:rPr>
              <a:t>Referees</a:t>
            </a:r>
            <a:endParaRPr lang="en-AU" altLang="en-US" smtClean="0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altLang="en-US" smtClean="0"/>
              <a:t>Examples of additives</a:t>
            </a:r>
            <a:endParaRPr lang="en-AU" altLang="en-US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NZ" altLang="en-US" smtClean="0">
                <a:latin typeface="Arial Unicode MS" panose="020B0604020202020204" pitchFamily="34" charset="-128"/>
              </a:rPr>
              <a:t>Personal statement</a:t>
            </a:r>
          </a:p>
          <a:p>
            <a:pPr eaLnBrk="1" hangingPunct="1"/>
            <a:r>
              <a:rPr lang="en-NZ" altLang="en-US" smtClean="0">
                <a:latin typeface="Arial Unicode MS" panose="020B0604020202020204" pitchFamily="34" charset="-128"/>
              </a:rPr>
              <a:t>Career objective</a:t>
            </a:r>
          </a:p>
          <a:p>
            <a:pPr eaLnBrk="1" hangingPunct="1"/>
            <a:r>
              <a:rPr lang="en-NZ" altLang="en-US" smtClean="0">
                <a:latin typeface="Arial Unicode MS" panose="020B0604020202020204" pitchFamily="34" charset="-128"/>
              </a:rPr>
              <a:t>Achievements</a:t>
            </a:r>
          </a:p>
          <a:p>
            <a:pPr eaLnBrk="1" hangingPunct="1"/>
            <a:r>
              <a:rPr lang="en-NZ" altLang="en-US" smtClean="0">
                <a:latin typeface="Arial Unicode MS" panose="020B0604020202020204" pitchFamily="34" charset="-128"/>
              </a:rPr>
              <a:t>Community involvement</a:t>
            </a:r>
          </a:p>
          <a:p>
            <a:pPr eaLnBrk="1" hangingPunct="1"/>
            <a:r>
              <a:rPr lang="en-NZ" altLang="en-US" smtClean="0">
                <a:latin typeface="Arial Unicode MS" panose="020B0604020202020204" pitchFamily="34" charset="-128"/>
              </a:rPr>
              <a:t>Interests</a:t>
            </a:r>
          </a:p>
          <a:p>
            <a:pPr eaLnBrk="1" hangingPunct="1"/>
            <a:r>
              <a:rPr lang="en-NZ" altLang="en-US" smtClean="0">
                <a:latin typeface="Arial Unicode MS" panose="020B0604020202020204" pitchFamily="34" charset="-128"/>
              </a:rPr>
              <a:t>Publications</a:t>
            </a:r>
          </a:p>
          <a:p>
            <a:pPr eaLnBrk="1" hangingPunct="1"/>
            <a:r>
              <a:rPr lang="en-NZ" altLang="en-US" smtClean="0">
                <a:latin typeface="Arial Unicode MS" panose="020B0604020202020204" pitchFamily="34" charset="-128"/>
              </a:rPr>
              <a:t>Memberships</a:t>
            </a:r>
          </a:p>
          <a:p>
            <a:pPr eaLnBrk="1" hangingPunct="1"/>
            <a:endParaRPr lang="en-AU" altLang="en-US" smtClean="0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  <p:bldP spid="8192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altLang="en-US" smtClean="0"/>
              <a:t>Producing a shot of espresso</a:t>
            </a:r>
            <a:endParaRPr lang="en-AU" altLang="en-US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NZ" altLang="en-US" smtClean="0">
                <a:latin typeface="Arial Unicode MS" panose="020B0604020202020204" pitchFamily="34" charset="-128"/>
              </a:rPr>
              <a:t>Try writing a Summary Profile</a:t>
            </a:r>
          </a:p>
          <a:p>
            <a:pPr eaLnBrk="1" hangingPunct="1"/>
            <a:r>
              <a:rPr lang="en-NZ" altLang="en-US" smtClean="0">
                <a:latin typeface="Arial Unicode MS" panose="020B0604020202020204" pitchFamily="34" charset="-128"/>
              </a:rPr>
              <a:t>This is a summary of your strengths in three areas:</a:t>
            </a:r>
          </a:p>
          <a:p>
            <a:pPr lvl="1" eaLnBrk="1" hangingPunct="1">
              <a:buFontTx/>
              <a:buChar char="-"/>
            </a:pPr>
            <a:r>
              <a:rPr lang="en-NZ" altLang="en-US" smtClean="0">
                <a:latin typeface="Arial Unicode MS" panose="020B0604020202020204" pitchFamily="34" charset="-128"/>
              </a:rPr>
              <a:t>Experience</a:t>
            </a:r>
          </a:p>
          <a:p>
            <a:pPr lvl="1" eaLnBrk="1" hangingPunct="1">
              <a:buFontTx/>
              <a:buChar char="-"/>
            </a:pPr>
            <a:r>
              <a:rPr lang="en-NZ" altLang="en-US" smtClean="0">
                <a:latin typeface="Arial Unicode MS" panose="020B0604020202020204" pitchFamily="34" charset="-128"/>
              </a:rPr>
              <a:t>Education</a:t>
            </a:r>
          </a:p>
          <a:p>
            <a:pPr lvl="1" eaLnBrk="1" hangingPunct="1">
              <a:buFontTx/>
              <a:buChar char="-"/>
            </a:pPr>
            <a:r>
              <a:rPr lang="en-NZ" altLang="en-US" smtClean="0">
                <a:latin typeface="Arial Unicode MS" panose="020B0604020202020204" pitchFamily="34" charset="-128"/>
              </a:rPr>
              <a:t>Skills, personal qualities, talents...</a:t>
            </a:r>
          </a:p>
          <a:p>
            <a:pPr eaLnBrk="1" hangingPunct="1">
              <a:buFontTx/>
              <a:buNone/>
            </a:pPr>
            <a:endParaRPr lang="en-AU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altLang="en-US" smtClean="0"/>
              <a:t>Example 1: Hercules</a:t>
            </a:r>
            <a:endParaRPr lang="en-AU" altLang="en-US" smtClean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981200"/>
            <a:ext cx="77724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Symbol" panose="05050102010706020507" pitchFamily="18" charset="2"/>
              <a:buChar char=""/>
            </a:pPr>
            <a:r>
              <a:rPr lang="en-NZ" altLang="en-US" sz="1800" smtClean="0">
                <a:solidFill>
                  <a:srgbClr val="000000"/>
                </a:solidFill>
                <a:latin typeface="Arial Unicode MS" panose="020B0604020202020204" pitchFamily="34" charset="-128"/>
                <a:cs typeface="Times New Roman" panose="02020603050405020304" pitchFamily="18" charset="0"/>
              </a:rPr>
              <a:t>Highly successful hero with background spanning numerous millennia</a:t>
            </a:r>
          </a:p>
          <a:p>
            <a:pPr eaLnBrk="1" hangingPunct="1">
              <a:lnSpc>
                <a:spcPct val="80000"/>
              </a:lnSpc>
              <a:buFont typeface="Symbol" panose="05050102010706020507" pitchFamily="18" charset="2"/>
              <a:buNone/>
            </a:pPr>
            <a:endParaRPr lang="en-NZ" altLang="en-US" sz="1800" smtClean="0">
              <a:solidFill>
                <a:srgbClr val="000000"/>
              </a:solidFill>
              <a:latin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Symbol" panose="05050102010706020507" pitchFamily="18" charset="2"/>
              <a:buChar char=""/>
            </a:pPr>
            <a:r>
              <a:rPr lang="en-NZ" altLang="en-US" sz="1800" smtClean="0">
                <a:solidFill>
                  <a:srgbClr val="000000"/>
                </a:solidFill>
                <a:latin typeface="Arial Unicode MS" panose="020B0604020202020204" pitchFamily="34" charset="-128"/>
                <a:cs typeface="Times New Roman" panose="02020603050405020304" pitchFamily="18" charset="0"/>
              </a:rPr>
              <a:t>Twelve years experience as servant to King Eurystheus</a:t>
            </a:r>
          </a:p>
          <a:p>
            <a:pPr eaLnBrk="1" hangingPunct="1">
              <a:lnSpc>
                <a:spcPct val="80000"/>
              </a:lnSpc>
              <a:buFont typeface="Symbol" panose="05050102010706020507" pitchFamily="18" charset="2"/>
              <a:buNone/>
            </a:pPr>
            <a:endParaRPr lang="en-NZ" altLang="en-US" sz="1800" smtClean="0">
              <a:solidFill>
                <a:srgbClr val="000000"/>
              </a:solidFill>
              <a:latin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Symbol" panose="05050102010706020507" pitchFamily="18" charset="2"/>
              <a:buChar char=""/>
            </a:pPr>
            <a:r>
              <a:rPr lang="en-NZ" altLang="en-US" sz="1800" smtClean="0">
                <a:solidFill>
                  <a:srgbClr val="000000"/>
                </a:solidFill>
                <a:latin typeface="Arial Unicode MS" panose="020B0604020202020204" pitchFamily="34" charset="-128"/>
                <a:cs typeface="Times New Roman" panose="02020603050405020304" pitchFamily="18" charset="0"/>
              </a:rPr>
              <a:t>Awarded Immortality status in recognition of work effort</a:t>
            </a:r>
          </a:p>
          <a:p>
            <a:pPr eaLnBrk="1" hangingPunct="1">
              <a:lnSpc>
                <a:spcPct val="80000"/>
              </a:lnSpc>
              <a:buFont typeface="Symbol" panose="05050102010706020507" pitchFamily="18" charset="2"/>
              <a:buNone/>
            </a:pPr>
            <a:endParaRPr lang="en-NZ" altLang="en-US" sz="1800" smtClean="0">
              <a:solidFill>
                <a:srgbClr val="000000"/>
              </a:solidFill>
              <a:latin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Symbol" panose="05050102010706020507" pitchFamily="18" charset="2"/>
              <a:buChar char=""/>
            </a:pPr>
            <a:r>
              <a:rPr lang="en-NZ" altLang="en-US" sz="1800" smtClean="0">
                <a:solidFill>
                  <a:srgbClr val="000000"/>
                </a:solidFill>
                <a:latin typeface="Arial Unicode MS" panose="020B0604020202020204" pitchFamily="34" charset="-128"/>
                <a:cs typeface="Times New Roman" panose="02020603050405020304" pitchFamily="18" charset="0"/>
              </a:rPr>
              <a:t>Excellent </a:t>
            </a:r>
            <a:r>
              <a:rPr lang="en-NZ" altLang="en-US" sz="1800" i="1" smtClean="0">
                <a:solidFill>
                  <a:srgbClr val="000000"/>
                </a:solidFill>
                <a:latin typeface="Arial Unicode MS" panose="020B0604020202020204" pitchFamily="34" charset="-128"/>
                <a:cs typeface="Times New Roman" panose="02020603050405020304" pitchFamily="18" charset="0"/>
              </a:rPr>
              <a:t>Labour Completion</a:t>
            </a:r>
            <a:r>
              <a:rPr lang="en-NZ" altLang="en-US" sz="1800" smtClean="0">
                <a:solidFill>
                  <a:srgbClr val="000000"/>
                </a:solidFill>
                <a:latin typeface="Arial Unicode MS" panose="020B0604020202020204" pitchFamily="34" charset="-128"/>
                <a:cs typeface="Times New Roman" panose="02020603050405020304" pitchFamily="18" charset="0"/>
              </a:rPr>
              <a:t> skills, particularly with sets of twelve</a:t>
            </a:r>
          </a:p>
          <a:p>
            <a:pPr eaLnBrk="1" hangingPunct="1">
              <a:lnSpc>
                <a:spcPct val="80000"/>
              </a:lnSpc>
              <a:buFont typeface="Symbol" panose="05050102010706020507" pitchFamily="18" charset="2"/>
              <a:buNone/>
            </a:pPr>
            <a:endParaRPr lang="en-NZ" altLang="en-US" sz="1800" smtClean="0">
              <a:solidFill>
                <a:srgbClr val="000000"/>
              </a:solidFill>
              <a:latin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Symbol" panose="05050102010706020507" pitchFamily="18" charset="2"/>
              <a:buChar char=""/>
            </a:pPr>
            <a:r>
              <a:rPr lang="en-NZ" altLang="en-US" sz="1800" smtClean="0">
                <a:solidFill>
                  <a:srgbClr val="000000"/>
                </a:solidFill>
                <a:latin typeface="Arial Unicode MS" panose="020B0604020202020204" pitchFamily="34" charset="-128"/>
                <a:cs typeface="Times New Roman" panose="02020603050405020304" pitchFamily="18" charset="0"/>
              </a:rPr>
              <a:t>Perfect embodiment of Greek Pathos</a:t>
            </a:r>
          </a:p>
          <a:p>
            <a:pPr eaLnBrk="1" hangingPunct="1">
              <a:lnSpc>
                <a:spcPct val="80000"/>
              </a:lnSpc>
              <a:buFont typeface="Symbol" panose="05050102010706020507" pitchFamily="18" charset="2"/>
              <a:buNone/>
            </a:pPr>
            <a:endParaRPr lang="en-NZ" altLang="en-US" sz="1800" smtClean="0">
              <a:solidFill>
                <a:srgbClr val="000000"/>
              </a:solidFill>
              <a:latin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Symbol" panose="05050102010706020507" pitchFamily="18" charset="2"/>
              <a:buChar char=""/>
            </a:pPr>
            <a:r>
              <a:rPr lang="en-NZ" altLang="en-US" sz="1800" smtClean="0">
                <a:solidFill>
                  <a:srgbClr val="000000"/>
                </a:solidFill>
                <a:latin typeface="Arial Unicode MS" panose="020B0604020202020204" pitchFamily="34" charset="-128"/>
                <a:cs typeface="Times New Roman" panose="02020603050405020304" pitchFamily="18" charset="0"/>
              </a:rPr>
              <a:t>Demonstrable strengths in struggle and virtuous suffering</a:t>
            </a:r>
          </a:p>
          <a:p>
            <a:pPr eaLnBrk="1" hangingPunct="1">
              <a:lnSpc>
                <a:spcPct val="80000"/>
              </a:lnSpc>
              <a:buFont typeface="Symbol" panose="05050102010706020507" pitchFamily="18" charset="2"/>
              <a:buNone/>
            </a:pPr>
            <a:endParaRPr lang="en-NZ" altLang="en-US" sz="1800" smtClean="0">
              <a:solidFill>
                <a:srgbClr val="000000"/>
              </a:solidFill>
              <a:latin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Symbol" panose="05050102010706020507" pitchFamily="18" charset="2"/>
              <a:buChar char=""/>
            </a:pPr>
            <a:r>
              <a:rPr lang="en-NZ" altLang="en-US" sz="1800" smtClean="0">
                <a:solidFill>
                  <a:srgbClr val="000000"/>
                </a:solidFill>
                <a:latin typeface="Arial Unicode MS" panose="020B0604020202020204" pitchFamily="34" charset="-128"/>
                <a:cs typeface="Times New Roman" panose="02020603050405020304" pitchFamily="18" charset="0"/>
              </a:rPr>
              <a:t>Not afraid to assume responsibility for past indiscretions</a:t>
            </a:r>
          </a:p>
          <a:p>
            <a:pPr eaLnBrk="1" hangingPunct="1">
              <a:lnSpc>
                <a:spcPct val="80000"/>
              </a:lnSpc>
              <a:buFont typeface="Symbol" panose="05050102010706020507" pitchFamily="18" charset="2"/>
              <a:buNone/>
            </a:pPr>
            <a:endParaRPr lang="en-NZ" altLang="en-US" sz="1800" smtClean="0">
              <a:solidFill>
                <a:srgbClr val="000000"/>
              </a:solidFill>
              <a:latin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Symbol" panose="05050102010706020507" pitchFamily="18" charset="2"/>
              <a:buChar char=""/>
            </a:pPr>
            <a:r>
              <a:rPr lang="en-NZ" altLang="en-US" sz="1800" smtClean="0">
                <a:solidFill>
                  <a:srgbClr val="000000"/>
                </a:solidFill>
                <a:latin typeface="Arial Unicode MS" panose="020B0604020202020204" pitchFamily="34" charset="-128"/>
                <a:cs typeface="Times New Roman" panose="02020603050405020304" pitchFamily="18" charset="0"/>
              </a:rPr>
              <a:t>Incredible physical strength with positively god-like good looks</a:t>
            </a:r>
          </a:p>
          <a:p>
            <a:pPr eaLnBrk="1" hangingPunct="1">
              <a:lnSpc>
                <a:spcPct val="80000"/>
              </a:lnSpc>
              <a:buFont typeface="Symbol" panose="05050102010706020507" pitchFamily="18" charset="2"/>
              <a:buNone/>
            </a:pPr>
            <a:endParaRPr lang="en-NZ" altLang="en-US" sz="1800" smtClean="0">
              <a:solidFill>
                <a:srgbClr val="000000"/>
              </a:solidFill>
              <a:latin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Symbol" panose="05050102010706020507" pitchFamily="18" charset="2"/>
              <a:buChar char=""/>
            </a:pPr>
            <a:r>
              <a:rPr lang="en-NZ" altLang="en-US" sz="1800" smtClean="0">
                <a:solidFill>
                  <a:srgbClr val="000000"/>
                </a:solidFill>
                <a:latin typeface="Arial Unicode MS" panose="020B0604020202020204" pitchFamily="34" charset="-128"/>
                <a:cs typeface="Times New Roman" panose="02020603050405020304" pitchFamily="18" charset="0"/>
              </a:rPr>
              <a:t>Proven ability to rescue damsels in distress and battle immortals</a:t>
            </a:r>
            <a:endParaRPr lang="en-AU" altLang="en-US" sz="1800" smtClean="0">
              <a:solidFill>
                <a:srgbClr val="000000"/>
              </a:solidFill>
              <a:latin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altLang="en-US" sz="4000" smtClean="0"/>
              <a:t>Example 2: Cleopatra VII</a:t>
            </a:r>
            <a:br>
              <a:rPr lang="en-NZ" altLang="en-US" sz="4000" smtClean="0"/>
            </a:br>
            <a:r>
              <a:rPr lang="en-NZ" altLang="en-US" sz="3200" smtClean="0"/>
              <a:t>(general)</a:t>
            </a:r>
            <a:endParaRPr lang="en-AU" altLang="en-US" sz="3200" smtClean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981200"/>
            <a:ext cx="77724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AU" altLang="en-US" sz="1900" smtClean="0">
                <a:latin typeface="Arial Unicode MS" panose="020B0604020202020204" pitchFamily="34" charset="-128"/>
              </a:rPr>
              <a:t>20 years experience as Queen Philaptor and Pharaoh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AU" altLang="en-US" sz="1900" smtClean="0">
              <a:latin typeface="Arial Unicode MS" panose="020B060402020202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AU" altLang="en-US" sz="1900" smtClean="0">
                <a:latin typeface="Arial Unicode MS" panose="020B0604020202020204" pitchFamily="34" charset="-128"/>
              </a:rPr>
              <a:t>Restored peace and economic prosperity to Egypt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AU" altLang="en-US" sz="1900" smtClean="0">
              <a:latin typeface="Arial Unicode MS" panose="020B060402020202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AU" altLang="en-US" sz="1900" smtClean="0">
                <a:latin typeface="Arial Unicode MS" panose="020B0604020202020204" pitchFamily="34" charset="-128"/>
              </a:rPr>
              <a:t>Fluent communicator in nine languages, including Egyptian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AU" altLang="en-US" sz="1900" smtClean="0">
              <a:latin typeface="Arial Unicode MS" panose="020B060402020202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AU" altLang="en-US" sz="1900" smtClean="0">
                <a:latin typeface="Arial Unicode MS" panose="020B0604020202020204" pitchFamily="34" charset="-128"/>
              </a:rPr>
              <a:t>Skilled at forming strategic (and romantic) alliances with key figures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AU" altLang="en-US" sz="1900" smtClean="0">
              <a:latin typeface="Arial Unicode MS" panose="020B060402020202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AU" altLang="en-US" sz="1900" smtClean="0">
                <a:latin typeface="Arial Unicode MS" panose="020B0604020202020204" pitchFamily="34" charset="-128"/>
              </a:rPr>
              <a:t>Charismatic leader with excellent mathematical and business skills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AU" altLang="en-US" sz="1900" smtClean="0">
              <a:latin typeface="Arial Unicode MS" panose="020B060402020202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AU" altLang="en-US" sz="1900" smtClean="0">
                <a:latin typeface="Arial Unicode MS" panose="020B0604020202020204" pitchFamily="34" charset="-128"/>
              </a:rPr>
              <a:t>Accomplished at presentations involving hiding in carpets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AU" altLang="en-US" sz="1900" smtClean="0">
              <a:latin typeface="Arial Unicode MS" panose="020B060402020202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AU" altLang="en-US" sz="1900" smtClean="0">
                <a:latin typeface="Arial Unicode MS" panose="020B0604020202020204" pitchFamily="34" charset="-128"/>
              </a:rPr>
              <a:t>Patient and determined in times of disappointment and stress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altLang="en-US" sz="4000" smtClean="0"/>
              <a:t>Example 3: Cleopatra VII</a:t>
            </a:r>
            <a:br>
              <a:rPr lang="en-NZ" altLang="en-US" sz="4000" smtClean="0"/>
            </a:br>
            <a:r>
              <a:rPr lang="en-NZ" altLang="en-US" sz="3200" smtClean="0"/>
              <a:t>(targeted for an HR position)</a:t>
            </a:r>
            <a:endParaRPr lang="en-AU" altLang="en-US" sz="3200" smtClean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981200"/>
            <a:ext cx="77724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AU" altLang="en-US" sz="1800" smtClean="0">
                <a:latin typeface="Arial Unicode MS" panose="020B0604020202020204" pitchFamily="34" charset="-128"/>
              </a:rPr>
              <a:t>20 years background as a leader and people manager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AU" altLang="en-US" sz="1800" smtClean="0">
              <a:latin typeface="Arial Unicode MS" panose="020B060402020202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AU" altLang="en-US" sz="1800" smtClean="0">
                <a:latin typeface="Arial Unicode MS" panose="020B0604020202020204" pitchFamily="34" charset="-128"/>
              </a:rPr>
              <a:t>Substantial experience as CEO of an world-leading organisation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AU" altLang="en-US" sz="1800" smtClean="0">
              <a:latin typeface="Arial Unicode MS" panose="020B060402020202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AU" altLang="en-US" sz="1800" smtClean="0">
                <a:latin typeface="Arial Unicode MS" panose="020B0604020202020204" pitchFamily="34" charset="-128"/>
              </a:rPr>
              <a:t>Proven ability to develop innovative and effective business strategies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AU" altLang="en-US" sz="1800" smtClean="0">
              <a:latin typeface="Arial Unicode MS" panose="020B060402020202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AU" altLang="en-US" sz="1800" smtClean="0">
                <a:latin typeface="Arial Unicode MS" panose="020B0604020202020204" pitchFamily="34" charset="-128"/>
              </a:rPr>
              <a:t>Fluent communicator in nine languages, including Egyptian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AU" altLang="en-US" sz="1800" smtClean="0">
              <a:latin typeface="Arial Unicode MS" panose="020B060402020202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AU" altLang="en-US" sz="1800" smtClean="0">
                <a:latin typeface="Arial Unicode MS" panose="020B0604020202020204" pitchFamily="34" charset="-128"/>
              </a:rPr>
              <a:t>Skilled at building highly effective relationships within the organisation, alliance partners, and external traders.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AU" altLang="en-US" sz="1800" smtClean="0">
              <a:latin typeface="Arial Unicode MS" panose="020B060402020202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AU" altLang="en-US" sz="1800" smtClean="0">
                <a:latin typeface="Arial Unicode MS" panose="020B0604020202020204" pitchFamily="34" charset="-128"/>
              </a:rPr>
              <a:t>Charismatic person with the ability to motivate and get the best out of people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AU" altLang="en-US" sz="1800" smtClean="0">
              <a:latin typeface="Arial Unicode MS" panose="020B060402020202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AU" altLang="en-US" sz="1800" smtClean="0">
                <a:latin typeface="Arial Unicode MS" panose="020B0604020202020204" pitchFamily="34" charset="-128"/>
              </a:rPr>
              <a:t>Accomplished public speaking and presentation skills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AU" altLang="en-US" sz="1800" smtClean="0">
              <a:latin typeface="Arial Unicode MS" panose="020B060402020202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AU" altLang="en-US" sz="1800" smtClean="0">
                <a:latin typeface="Arial Unicode MS" panose="020B0604020202020204" pitchFamily="34" charset="-128"/>
              </a:rPr>
              <a:t>Patient and determined in times of change and stress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altLang="en-US" smtClean="0"/>
              <a:t>Creative injection</a:t>
            </a:r>
            <a:endParaRPr lang="en-AU" altLang="en-US" smtClean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NZ" altLang="en-US" smtClean="0">
                <a:latin typeface="Arial Unicode MS" panose="020B0604020202020204" pitchFamily="34" charset="-128"/>
              </a:rPr>
              <a:t>‘Personal Promise’</a:t>
            </a:r>
          </a:p>
          <a:p>
            <a:pPr eaLnBrk="1" hangingPunct="1"/>
            <a:r>
              <a:rPr lang="en-NZ" altLang="en-US" smtClean="0">
                <a:latin typeface="Arial Unicode MS" panose="020B0604020202020204" pitchFamily="34" charset="-128"/>
              </a:rPr>
              <a:t>Use an ‘Elevator Pitch’</a:t>
            </a:r>
          </a:p>
          <a:p>
            <a:pPr lvl="1" eaLnBrk="1" hangingPunct="1">
              <a:buFontTx/>
              <a:buChar char="-"/>
            </a:pPr>
            <a:r>
              <a:rPr lang="en-NZ" altLang="en-US" smtClean="0">
                <a:latin typeface="Arial Unicode MS" panose="020B0604020202020204" pitchFamily="34" charset="-128"/>
              </a:rPr>
              <a:t>Who you are</a:t>
            </a:r>
          </a:p>
          <a:p>
            <a:pPr lvl="1" eaLnBrk="1" hangingPunct="1">
              <a:buFontTx/>
              <a:buChar char="-"/>
            </a:pPr>
            <a:r>
              <a:rPr lang="en-NZ" altLang="en-US" smtClean="0">
                <a:latin typeface="Arial Unicode MS" panose="020B0604020202020204" pitchFamily="34" charset="-128"/>
              </a:rPr>
              <a:t>What you do</a:t>
            </a:r>
          </a:p>
          <a:p>
            <a:pPr lvl="1" eaLnBrk="1" hangingPunct="1">
              <a:buFontTx/>
              <a:buChar char="-"/>
            </a:pPr>
            <a:r>
              <a:rPr lang="en-NZ" altLang="en-US" smtClean="0">
                <a:latin typeface="Arial Unicode MS" panose="020B0604020202020204" pitchFamily="34" charset="-128"/>
              </a:rPr>
              <a:t>How you do it</a:t>
            </a:r>
          </a:p>
          <a:p>
            <a:pPr eaLnBrk="1" hangingPunct="1">
              <a:buFontTx/>
              <a:buNone/>
            </a:pPr>
            <a:r>
              <a:rPr lang="en-NZ" altLang="en-US" sz="2800" i="1" smtClean="0">
                <a:latin typeface="Arial Unicode MS" panose="020B0604020202020204" pitchFamily="34" charset="-128"/>
              </a:rPr>
              <a:t>                       </a:t>
            </a:r>
            <a:r>
              <a:rPr lang="en-NZ" altLang="en-US" sz="2400" i="1" smtClean="0">
                <a:latin typeface="Arial Unicode MS" panose="020B0604020202020204" pitchFamily="34" charset="-128"/>
              </a:rPr>
              <a:t>(Bill Faust, author of ‘Pitch Yourself’)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altLang="en-US" smtClean="0"/>
              <a:t>What kind of mug are you?</a:t>
            </a:r>
            <a:endParaRPr lang="en-AU" alt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NZ" altLang="en-US" smtClean="0">
                <a:latin typeface="Arial Unicode MS" panose="020B0604020202020204" pitchFamily="34" charset="-128"/>
              </a:rPr>
              <a:t>Write down a few words to describe the owner of each coffee cup:</a:t>
            </a:r>
            <a:endParaRPr lang="en-AU" altLang="en-US" smtClean="0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altLang="en-US" smtClean="0"/>
              <a:t>Some steaming hot tips:</a:t>
            </a:r>
            <a:endParaRPr lang="en-AU" altLang="en-US" smtClean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981200"/>
            <a:ext cx="7594600" cy="4114800"/>
          </a:xfrm>
        </p:spPr>
        <p:txBody>
          <a:bodyPr/>
          <a:lstStyle/>
          <a:p>
            <a:pPr eaLnBrk="1" hangingPunct="1"/>
            <a:r>
              <a:rPr lang="en-NZ" altLang="en-US" sz="2800" smtClean="0">
                <a:latin typeface="Arial Unicode MS" panose="020B0604020202020204" pitchFamily="34" charset="-128"/>
              </a:rPr>
              <a:t>Focus on what you can </a:t>
            </a:r>
            <a:r>
              <a:rPr lang="en-NZ" altLang="en-US" sz="2800" b="1" u="sng" smtClean="0">
                <a:latin typeface="Arial Unicode MS" panose="020B0604020202020204" pitchFamily="34" charset="-128"/>
              </a:rPr>
              <a:t>offer</a:t>
            </a:r>
            <a:r>
              <a:rPr lang="en-NZ" altLang="en-US" sz="2800" smtClean="0">
                <a:latin typeface="Arial Unicode MS" panose="020B0604020202020204" pitchFamily="34" charset="-128"/>
              </a:rPr>
              <a:t>, rather than </a:t>
            </a:r>
          </a:p>
          <a:p>
            <a:pPr eaLnBrk="1" hangingPunct="1">
              <a:buFontTx/>
              <a:buNone/>
            </a:pPr>
            <a:r>
              <a:rPr lang="en-NZ" altLang="en-US" sz="2800" smtClean="0">
                <a:latin typeface="Arial Unicode MS" panose="020B0604020202020204" pitchFamily="34" charset="-128"/>
              </a:rPr>
              <a:t>    what you have done, or what you want</a:t>
            </a:r>
          </a:p>
          <a:p>
            <a:pPr eaLnBrk="1" hangingPunct="1">
              <a:buFontTx/>
              <a:buNone/>
            </a:pPr>
            <a:endParaRPr lang="en-NZ" altLang="en-US" sz="2800" smtClean="0">
              <a:latin typeface="Arial Unicode MS" panose="020B0604020202020204" pitchFamily="34" charset="-128"/>
            </a:endParaRPr>
          </a:p>
          <a:p>
            <a:pPr eaLnBrk="1" hangingPunct="1"/>
            <a:r>
              <a:rPr lang="en-NZ" altLang="en-US" sz="2800" smtClean="0">
                <a:latin typeface="Arial Unicode MS" panose="020B0604020202020204" pitchFamily="34" charset="-128"/>
              </a:rPr>
              <a:t>Highlight </a:t>
            </a:r>
            <a:r>
              <a:rPr lang="en-NZ" altLang="en-US" sz="2800" b="1" u="sng" smtClean="0">
                <a:latin typeface="Arial Unicode MS" panose="020B0604020202020204" pitchFamily="34" charset="-128"/>
              </a:rPr>
              <a:t>results</a:t>
            </a:r>
            <a:r>
              <a:rPr lang="en-NZ" altLang="en-US" sz="2800" smtClean="0">
                <a:latin typeface="Arial Unicode MS" panose="020B0604020202020204" pitchFamily="34" charset="-128"/>
              </a:rPr>
              <a:t> and </a:t>
            </a:r>
            <a:r>
              <a:rPr lang="en-NZ" altLang="en-US" sz="2800" b="1" u="sng" smtClean="0">
                <a:latin typeface="Arial Unicode MS" panose="020B0604020202020204" pitchFamily="34" charset="-128"/>
              </a:rPr>
              <a:t>achievements</a:t>
            </a:r>
          </a:p>
          <a:p>
            <a:pPr eaLnBrk="1" hangingPunct="1"/>
            <a:endParaRPr lang="en-NZ" altLang="en-US" sz="2800" b="1" smtClean="0">
              <a:latin typeface="Arial Unicode MS" panose="020B0604020202020204" pitchFamily="34" charset="-128"/>
            </a:endParaRPr>
          </a:p>
          <a:p>
            <a:pPr eaLnBrk="1" hangingPunct="1"/>
            <a:r>
              <a:rPr lang="en-NZ" altLang="en-US" sz="2800" b="1" u="sng" smtClean="0">
                <a:latin typeface="Arial Unicode MS" panose="020B0604020202020204" pitchFamily="34" charset="-128"/>
              </a:rPr>
              <a:t>Summarise</a:t>
            </a:r>
            <a:r>
              <a:rPr lang="en-NZ" altLang="en-US" sz="2800" smtClean="0">
                <a:latin typeface="Arial Unicode MS" panose="020B0604020202020204" pitchFamily="34" charset="-128"/>
              </a:rPr>
              <a:t> experience </a:t>
            </a:r>
            <a:r>
              <a:rPr lang="en-NZ" altLang="en-US" sz="2400" smtClean="0">
                <a:latin typeface="Arial Unicode MS" panose="020B0604020202020204" pitchFamily="34" charset="-128"/>
              </a:rPr>
              <a:t>(not an autobiography)</a:t>
            </a:r>
          </a:p>
          <a:p>
            <a:pPr eaLnBrk="1" hangingPunct="1"/>
            <a:endParaRPr lang="en-NZ" altLang="en-US" sz="2400" smtClean="0">
              <a:latin typeface="Arial Unicode MS" panose="020B0604020202020204" pitchFamily="34" charset="-128"/>
            </a:endParaRPr>
          </a:p>
          <a:p>
            <a:pPr eaLnBrk="1" hangingPunct="1"/>
            <a:r>
              <a:rPr lang="en-NZ" altLang="en-US" sz="2800" b="1" u="sng" smtClean="0">
                <a:latin typeface="Arial Unicode MS" panose="020B0604020202020204" pitchFamily="34" charset="-128"/>
              </a:rPr>
              <a:t>Sell</a:t>
            </a:r>
            <a:r>
              <a:rPr lang="en-NZ" altLang="en-US" sz="2800" smtClean="0">
                <a:latin typeface="Arial Unicode MS" panose="020B0604020202020204" pitchFamily="34" charset="-128"/>
              </a:rPr>
              <a:t>, don’t just tell</a:t>
            </a:r>
          </a:p>
          <a:p>
            <a:pPr eaLnBrk="1" hangingPunct="1"/>
            <a:endParaRPr lang="en-AU" altLang="en-US" sz="2800" smtClean="0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5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981075"/>
          </a:xfrm>
        </p:spPr>
        <p:txBody>
          <a:bodyPr/>
          <a:lstStyle/>
          <a:p>
            <a:pPr eaLnBrk="1" hangingPunct="1"/>
            <a:r>
              <a:rPr lang="en-NZ" altLang="en-US" b="1" smtClean="0"/>
              <a:t>Questions???</a:t>
            </a:r>
            <a:endParaRPr lang="en-AU" altLang="en-US" b="1" smtClean="0"/>
          </a:p>
        </p:txBody>
      </p:sp>
      <p:pic>
        <p:nvPicPr>
          <p:cNvPr id="23555" name="Picture 4" descr="coffee maker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3350" y="919163"/>
            <a:ext cx="7740650" cy="59388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altLang="en-US" smtClean="0"/>
              <a:t>Mugshot #1</a:t>
            </a:r>
            <a:endParaRPr lang="en-AU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 smtClean="0"/>
          </a:p>
        </p:txBody>
      </p:sp>
      <p:pic>
        <p:nvPicPr>
          <p:cNvPr id="5124" name="Picture 4" descr="coffee cup steam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088" y="1989138"/>
            <a:ext cx="3309937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altLang="en-US" smtClean="0"/>
              <a:t>Mugshot #2</a:t>
            </a:r>
            <a:endParaRPr lang="en-AU" altLang="en-US" smtClean="0"/>
          </a:p>
        </p:txBody>
      </p:sp>
      <p:pic>
        <p:nvPicPr>
          <p:cNvPr id="6147" name="Picture 4" descr="coffee cup plane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16238" y="1946275"/>
            <a:ext cx="4679950" cy="4184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altLang="en-US" smtClean="0"/>
              <a:t>Mugshot #3</a:t>
            </a:r>
            <a:endParaRPr lang="en-AU" altLang="en-US" smtClean="0"/>
          </a:p>
        </p:txBody>
      </p:sp>
      <p:pic>
        <p:nvPicPr>
          <p:cNvPr id="7171" name="Picture 4" descr="coffee cup half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68538" y="2171700"/>
            <a:ext cx="6048375" cy="38719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altLang="en-US" smtClean="0"/>
              <a:t>Mugshot #4</a:t>
            </a:r>
            <a:endParaRPr lang="en-AU" altLang="en-US" smtClean="0"/>
          </a:p>
        </p:txBody>
      </p:sp>
      <p:pic>
        <p:nvPicPr>
          <p:cNvPr id="8195" name="Picture 4" descr="coffee cup black and white paper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92500" y="1844675"/>
            <a:ext cx="3262313" cy="4392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altLang="en-US" smtClean="0"/>
              <a:t>Mugshot #5</a:t>
            </a:r>
            <a:endParaRPr lang="en-AU" altLang="en-US" smtClean="0"/>
          </a:p>
        </p:txBody>
      </p:sp>
      <p:pic>
        <p:nvPicPr>
          <p:cNvPr id="9219" name="Picture 4" descr="coffee cup silly face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59113" y="2293938"/>
            <a:ext cx="4248150" cy="3489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altLang="en-US" smtClean="0"/>
              <a:t>Mugshot #6</a:t>
            </a:r>
            <a:endParaRPr lang="en-AU" altLang="en-US" smtClean="0"/>
          </a:p>
        </p:txBody>
      </p:sp>
      <p:pic>
        <p:nvPicPr>
          <p:cNvPr id="10243" name="Picture 4" descr="Coffee cup with beans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27313" y="2287588"/>
            <a:ext cx="5257800" cy="35004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altLang="en-US" smtClean="0"/>
              <a:t>Mugshot #7</a:t>
            </a:r>
            <a:endParaRPr lang="en-AU" altLang="en-US" smtClean="0"/>
          </a:p>
        </p:txBody>
      </p:sp>
      <p:pic>
        <p:nvPicPr>
          <p:cNvPr id="11267" name="Picture 4" descr="coffee cup over head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92500" y="1844675"/>
            <a:ext cx="3619500" cy="48244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NIDAYS">
  <a:themeElements>
    <a:clrScheme name="SUNIDAYS 1">
      <a:dk1>
        <a:srgbClr val="000000"/>
      </a:dk1>
      <a:lt1>
        <a:srgbClr val="FFCC66"/>
      </a:lt1>
      <a:dk2>
        <a:srgbClr val="996633"/>
      </a:dk2>
      <a:lt2>
        <a:srgbClr val="CC6600"/>
      </a:lt2>
      <a:accent1>
        <a:srgbClr val="FF9933"/>
      </a:accent1>
      <a:accent2>
        <a:srgbClr val="FF5050"/>
      </a:accent2>
      <a:accent3>
        <a:srgbClr val="FFE2B8"/>
      </a:accent3>
      <a:accent4>
        <a:srgbClr val="000000"/>
      </a:accent4>
      <a:accent5>
        <a:srgbClr val="FFCAAD"/>
      </a:accent5>
      <a:accent6>
        <a:srgbClr val="E74848"/>
      </a:accent6>
      <a:hlink>
        <a:srgbClr val="CC9900"/>
      </a:hlink>
      <a:folHlink>
        <a:srgbClr val="CCCCCC"/>
      </a:folHlink>
    </a:clrScheme>
    <a:fontScheme name="SUNIDAYS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UNIDAYS 1">
        <a:dk1>
          <a:srgbClr val="000000"/>
        </a:dk1>
        <a:lt1>
          <a:srgbClr val="FFCC66"/>
        </a:lt1>
        <a:dk2>
          <a:srgbClr val="996633"/>
        </a:dk2>
        <a:lt2>
          <a:srgbClr val="CC6600"/>
        </a:lt2>
        <a:accent1>
          <a:srgbClr val="FF9933"/>
        </a:accent1>
        <a:accent2>
          <a:srgbClr val="FF5050"/>
        </a:accent2>
        <a:accent3>
          <a:srgbClr val="FFE2B8"/>
        </a:accent3>
        <a:accent4>
          <a:srgbClr val="000000"/>
        </a:accent4>
        <a:accent5>
          <a:srgbClr val="FFCAAD"/>
        </a:accent5>
        <a:accent6>
          <a:srgbClr val="E74848"/>
        </a:accent6>
        <a:hlink>
          <a:srgbClr val="CC9900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NIDAYS 2">
        <a:dk1>
          <a:srgbClr val="000000"/>
        </a:dk1>
        <a:lt1>
          <a:srgbClr val="FFFFCC"/>
        </a:lt1>
        <a:dk2>
          <a:srgbClr val="996633"/>
        </a:dk2>
        <a:lt2>
          <a:srgbClr val="CC9900"/>
        </a:lt2>
        <a:accent1>
          <a:srgbClr val="FF9933"/>
        </a:accent1>
        <a:accent2>
          <a:srgbClr val="FF5050"/>
        </a:accent2>
        <a:accent3>
          <a:srgbClr val="FFFFE2"/>
        </a:accent3>
        <a:accent4>
          <a:srgbClr val="000000"/>
        </a:accent4>
        <a:accent5>
          <a:srgbClr val="FFCAAD"/>
        </a:accent5>
        <a:accent6>
          <a:srgbClr val="E74848"/>
        </a:accent6>
        <a:hlink>
          <a:srgbClr val="FFCC66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NIDAYS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CBCBCB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NIDAYS 4">
        <a:dk1>
          <a:srgbClr val="000000"/>
        </a:dk1>
        <a:lt1>
          <a:srgbClr val="F8F8F8"/>
        </a:lt1>
        <a:dk2>
          <a:srgbClr val="006600"/>
        </a:dk2>
        <a:lt2>
          <a:srgbClr val="FFCC00"/>
        </a:lt2>
        <a:accent1>
          <a:srgbClr val="9999FF"/>
        </a:accent1>
        <a:accent2>
          <a:srgbClr val="6600CC"/>
        </a:accent2>
        <a:accent3>
          <a:srgbClr val="AAB8AA"/>
        </a:accent3>
        <a:accent4>
          <a:srgbClr val="D4D4D4"/>
        </a:accent4>
        <a:accent5>
          <a:srgbClr val="CACAFF"/>
        </a:accent5>
        <a:accent6>
          <a:srgbClr val="5C00B9"/>
        </a:accent6>
        <a:hlink>
          <a:srgbClr val="009966"/>
        </a:hlink>
        <a:folHlink>
          <a:srgbClr val="00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NIDAYS 5">
        <a:dk1>
          <a:srgbClr val="000000"/>
        </a:dk1>
        <a:lt1>
          <a:srgbClr val="F8F8F8"/>
        </a:lt1>
        <a:dk2>
          <a:srgbClr val="990099"/>
        </a:dk2>
        <a:lt2>
          <a:srgbClr val="FFCC00"/>
        </a:lt2>
        <a:accent1>
          <a:srgbClr val="9999FF"/>
        </a:accent1>
        <a:accent2>
          <a:srgbClr val="6600CC"/>
        </a:accent2>
        <a:accent3>
          <a:srgbClr val="CAAACA"/>
        </a:accent3>
        <a:accent4>
          <a:srgbClr val="D4D4D4"/>
        </a:accent4>
        <a:accent5>
          <a:srgbClr val="CACAFF"/>
        </a:accent5>
        <a:accent6>
          <a:srgbClr val="5C00B9"/>
        </a:accent6>
        <a:hlink>
          <a:srgbClr val="CC00CC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NIDAYS 6">
        <a:dk1>
          <a:srgbClr val="000000"/>
        </a:dk1>
        <a:lt1>
          <a:srgbClr val="F8F8F8"/>
        </a:lt1>
        <a:dk2>
          <a:srgbClr val="0000FF"/>
        </a:dk2>
        <a:lt2>
          <a:srgbClr val="FFCC00"/>
        </a:lt2>
        <a:accent1>
          <a:srgbClr val="0099FF"/>
        </a:accent1>
        <a:accent2>
          <a:srgbClr val="CC00CC"/>
        </a:accent2>
        <a:accent3>
          <a:srgbClr val="AAAAFF"/>
        </a:accent3>
        <a:accent4>
          <a:srgbClr val="D4D4D4"/>
        </a:accent4>
        <a:accent5>
          <a:srgbClr val="AACAFF"/>
        </a:accent5>
        <a:accent6>
          <a:srgbClr val="B900B9"/>
        </a:accent6>
        <a:hlink>
          <a:srgbClr val="3333CC"/>
        </a:hlink>
        <a:folHlink>
          <a:srgbClr val="0000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SUNIDAYS</Template>
  <TotalTime>1148</TotalTime>
  <Words>539</Words>
  <Application>Microsoft Office PowerPoint</Application>
  <PresentationFormat>On-screen Show (4:3)</PresentationFormat>
  <Paragraphs>111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 Unicode MS</vt:lpstr>
      <vt:lpstr>Arial</vt:lpstr>
      <vt:lpstr>Times New Roman</vt:lpstr>
      <vt:lpstr>Calibri</vt:lpstr>
      <vt:lpstr>Monotype Sorts</vt:lpstr>
      <vt:lpstr>Century Gothic</vt:lpstr>
      <vt:lpstr>Symbol</vt:lpstr>
      <vt:lpstr>SUNIDAYS</vt:lpstr>
      <vt:lpstr>CV Café</vt:lpstr>
      <vt:lpstr>What kind of mug are you?</vt:lpstr>
      <vt:lpstr>Mugshot #1</vt:lpstr>
      <vt:lpstr>Mugshot #2</vt:lpstr>
      <vt:lpstr>Mugshot #3</vt:lpstr>
      <vt:lpstr>Mugshot #4</vt:lpstr>
      <vt:lpstr>Mugshot #5</vt:lpstr>
      <vt:lpstr>Mugshot #6</vt:lpstr>
      <vt:lpstr>Mugshot #7</vt:lpstr>
      <vt:lpstr>Mugshot #8</vt:lpstr>
      <vt:lpstr>PowerPoint Presentation</vt:lpstr>
      <vt:lpstr>Ingredients conversion table</vt:lpstr>
      <vt:lpstr>What are the ‘essential oils’</vt:lpstr>
      <vt:lpstr>Examples of additives</vt:lpstr>
      <vt:lpstr>Producing a shot of espresso</vt:lpstr>
      <vt:lpstr>Example 1: Hercules</vt:lpstr>
      <vt:lpstr>Example 2: Cleopatra VII (general)</vt:lpstr>
      <vt:lpstr>Example 3: Cleopatra VII (targeted for an HR position)</vt:lpstr>
      <vt:lpstr>Creative injection</vt:lpstr>
      <vt:lpstr>Some steaming hot tips:</vt:lpstr>
      <vt:lpstr>Questions???</vt:lpstr>
    </vt:vector>
  </TitlesOfParts>
  <Company>Auckland University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</dc:creator>
  <cp:lastModifiedBy>Geoff Martyn</cp:lastModifiedBy>
  <cp:revision>120</cp:revision>
  <dcterms:created xsi:type="dcterms:W3CDTF">2006-05-02T02:45:26Z</dcterms:created>
  <dcterms:modified xsi:type="dcterms:W3CDTF">2015-06-01T08:33:29Z</dcterms:modified>
</cp:coreProperties>
</file>